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08"/>
    <p:restoredTop sz="94661"/>
  </p:normalViewPr>
  <p:slideViewPr>
    <p:cSldViewPr snapToGrid="0" snapToObjects="1">
      <p:cViewPr>
        <p:scale>
          <a:sx n="93" d="100"/>
          <a:sy n="93" d="100"/>
        </p:scale>
        <p:origin x="1332" y="-2970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F092A-6D5A-2544-8208-75B8351E98E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13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54996" cy="3817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Rectangle 4"/>
          <p:cNvSpPr/>
          <p:nvPr/>
        </p:nvSpPr>
        <p:spPr>
          <a:xfrm>
            <a:off x="4679" y="10310073"/>
            <a:ext cx="7554996" cy="3817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TextBox 10"/>
          <p:cNvSpPr txBox="1"/>
          <p:nvPr/>
        </p:nvSpPr>
        <p:spPr>
          <a:xfrm>
            <a:off x="495959" y="381740"/>
            <a:ext cx="70590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 smtClean="0"/>
              <a:t>Étienne SANDEIRA</a:t>
            </a:r>
            <a:endParaRPr lang="fr-FR" sz="6600" dirty="0"/>
          </a:p>
        </p:txBody>
      </p:sp>
      <p:sp>
        <p:nvSpPr>
          <p:cNvPr id="7" name="TextBox 11"/>
          <p:cNvSpPr txBox="1"/>
          <p:nvPr/>
        </p:nvSpPr>
        <p:spPr>
          <a:xfrm>
            <a:off x="3189838" y="1305307"/>
            <a:ext cx="1175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Job title</a:t>
            </a:r>
            <a:endParaRPr lang="uk-UA" sz="2400" dirty="0"/>
          </a:p>
        </p:txBody>
      </p:sp>
      <p:pic>
        <p:nvPicPr>
          <p:cNvPr id="10" name="Picture 1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92" y="1802999"/>
            <a:ext cx="183037" cy="183037"/>
          </a:xfrm>
          <a:prstGeom prst="rect">
            <a:avLst/>
          </a:prstGeom>
        </p:spPr>
      </p:pic>
      <p:cxnSp>
        <p:nvCxnSpPr>
          <p:cNvPr id="13" name="Connecteur droit 12"/>
          <p:cNvCxnSpPr/>
          <p:nvPr/>
        </p:nvCxnSpPr>
        <p:spPr>
          <a:xfrm>
            <a:off x="124287" y="2117124"/>
            <a:ext cx="72644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124287" y="1651686"/>
            <a:ext cx="237177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5016961" y="1643448"/>
            <a:ext cx="237177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807307" y="1756017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000 111 333</a:t>
            </a:r>
            <a:endParaRPr lang="fr-FR" sz="1200" dirty="0"/>
          </a:p>
        </p:txBody>
      </p:sp>
      <p:pic>
        <p:nvPicPr>
          <p:cNvPr id="19" name="Picture 4" descr="Image result for mail icon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116" y="1800169"/>
            <a:ext cx="209379" cy="209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3054877" y="1756016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name@mail.com</a:t>
            </a:r>
            <a:endParaRPr lang="fr-FR" sz="1200" dirty="0"/>
          </a:p>
        </p:txBody>
      </p:sp>
      <p:pic>
        <p:nvPicPr>
          <p:cNvPr id="21" name="Picture 6" descr="Image result for HOUSE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149" y="1802999"/>
            <a:ext cx="219054" cy="21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ZoneTexte 21"/>
          <p:cNvSpPr txBox="1"/>
          <p:nvPr/>
        </p:nvSpPr>
        <p:spPr>
          <a:xfrm>
            <a:off x="5246238" y="1765843"/>
            <a:ext cx="1827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12 Street Name, New York</a:t>
            </a:r>
            <a:endParaRPr lang="fr-FR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66051" y="2594033"/>
            <a:ext cx="725680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ea typeface="Arial" charset="0"/>
                <a:cs typeface="Arial" charset="0"/>
              </a:rPr>
              <a:t>Lorem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dolor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sit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amet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consectetur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adipiscing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elit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Morbi</a:t>
            </a:r>
            <a:r>
              <a:rPr lang="fr-FR" sz="1100" dirty="0"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ea typeface="Arial" charset="0"/>
                <a:cs typeface="Arial" charset="0"/>
              </a:rPr>
              <a:t>sapien</a:t>
            </a:r>
            <a:r>
              <a:rPr lang="fr-FR" sz="1100" dirty="0"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ea typeface="Arial" charset="0"/>
                <a:cs typeface="Arial" charset="0"/>
              </a:rPr>
              <a:t>nulla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rutrum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imperdiet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Nullam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augue</a:t>
            </a:r>
            <a:r>
              <a:rPr lang="fr-FR" sz="1100" dirty="0"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ea typeface="Arial" charset="0"/>
                <a:cs typeface="Arial" charset="0"/>
              </a:rPr>
              <a:t>velit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maximus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Interdum</a:t>
            </a:r>
            <a:r>
              <a:rPr lang="fr-FR" sz="1100" dirty="0"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ea typeface="Arial" charset="0"/>
                <a:cs typeface="Arial" charset="0"/>
              </a:rPr>
              <a:t>malesuada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fames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ac</a:t>
            </a:r>
            <a:r>
              <a:rPr lang="fr-FR" sz="1100" dirty="0"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primis</a:t>
            </a:r>
            <a:r>
              <a:rPr lang="fr-FR" sz="1100" dirty="0"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Etiam</a:t>
            </a:r>
            <a:r>
              <a:rPr lang="fr-FR" sz="1100" dirty="0"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posuere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odio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enim</a:t>
            </a:r>
            <a:r>
              <a:rPr lang="fr-FR" sz="1100" dirty="0"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ea typeface="Arial" charset="0"/>
                <a:cs typeface="Arial" charset="0"/>
              </a:rPr>
              <a:t>tortor</a:t>
            </a:r>
            <a:r>
              <a:rPr lang="fr-FR" sz="1100" dirty="0"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ea typeface="Arial" charset="0"/>
                <a:cs typeface="Arial" charset="0"/>
              </a:rPr>
              <a:t>eleifend</a:t>
            </a:r>
            <a:r>
              <a:rPr lang="fr-FR" sz="1100" dirty="0">
                <a:ea typeface="Arial" charset="0"/>
                <a:cs typeface="Arial" charset="0"/>
              </a:rPr>
              <a:t> mi ante vitae ex. 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6051" y="2224701"/>
            <a:ext cx="793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Profile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66051" y="3234021"/>
            <a:ext cx="1115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Education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159121" y="3679100"/>
            <a:ext cx="3473765" cy="1008230"/>
          </a:xfrm>
          <a:prstGeom prst="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TextBox 26"/>
          <p:cNvSpPr txBox="1"/>
          <p:nvPr/>
        </p:nvSpPr>
        <p:spPr>
          <a:xfrm>
            <a:off x="507241" y="3727303"/>
            <a:ext cx="1975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2014 – 2015</a:t>
            </a:r>
          </a:p>
        </p:txBody>
      </p:sp>
      <p:pic>
        <p:nvPicPr>
          <p:cNvPr id="28" name="Picture 14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826" y="6831887"/>
            <a:ext cx="328824" cy="32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401534" y="3986668"/>
            <a:ext cx="314749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DEGREE – SCHOOL</a:t>
            </a:r>
            <a:b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</a:b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792576" y="3669405"/>
            <a:ext cx="3530276" cy="1008230"/>
          </a:xfrm>
          <a:prstGeom prst="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2" name="TextBox 26"/>
          <p:cNvSpPr txBox="1"/>
          <p:nvPr/>
        </p:nvSpPr>
        <p:spPr>
          <a:xfrm>
            <a:off x="4118069" y="3724006"/>
            <a:ext cx="1975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2014 – 2015</a:t>
            </a:r>
          </a:p>
        </p:txBody>
      </p:sp>
      <p:pic>
        <p:nvPicPr>
          <p:cNvPr id="33" name="Picture 14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840" y="4849897"/>
            <a:ext cx="328824" cy="32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4012362" y="3983371"/>
            <a:ext cx="314033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DEGREE – SCHOOL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/>
            </a:r>
            <a:b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</a:b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100683" y="4845716"/>
            <a:ext cx="1771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/>
              <a:t>e</a:t>
            </a:r>
            <a:r>
              <a:rPr lang="fr-FR" dirty="0" err="1" smtClean="0"/>
              <a:t>xperience</a:t>
            </a:r>
            <a:endParaRPr lang="fr-FR" dirty="0"/>
          </a:p>
        </p:txBody>
      </p:sp>
      <p:sp>
        <p:nvSpPr>
          <p:cNvPr id="36" name="Rectangle 35"/>
          <p:cNvSpPr/>
          <p:nvPr/>
        </p:nvSpPr>
        <p:spPr>
          <a:xfrm>
            <a:off x="1342288" y="5298598"/>
            <a:ext cx="2290598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 smtClean="0">
                <a:solidFill>
                  <a:srgbClr val="262626"/>
                </a:solidFill>
                <a:cs typeface="Avenir Book"/>
              </a:rPr>
              <a:t>POSITION – COMPANY NAME</a:t>
            </a:r>
            <a:r>
              <a:rPr lang="fr-FR" sz="1100" dirty="0" smtClean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 smtClean="0">
                <a:solidFill>
                  <a:srgbClr val="262626"/>
                </a:solidFill>
                <a:cs typeface="Avenir Book"/>
              </a:rPr>
            </a:b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endParaRPr lang="fr-FR" sz="1100" dirty="0" smtClean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r>
              <a:rPr lang="fr-FR" sz="1100" b="1" dirty="0">
                <a:solidFill>
                  <a:srgbClr val="262626"/>
                </a:solidFill>
                <a:cs typeface="Avenir Book"/>
              </a:rPr>
              <a:t>POSITION – COMPANY NAME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  <a:p>
            <a:pPr defTabSz="685800">
              <a:defRPr/>
            </a:pPr>
            <a:endParaRPr lang="fr-FR" sz="1100" dirty="0" smtClean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r>
              <a:rPr lang="fr-FR" sz="1100" b="1" dirty="0">
                <a:solidFill>
                  <a:srgbClr val="262626"/>
                </a:solidFill>
                <a:cs typeface="Avenir Book"/>
              </a:rPr>
              <a:t>POSITION – COMPANY NAME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r>
              <a:rPr lang="fr-FR" sz="1100" b="1" dirty="0">
                <a:solidFill>
                  <a:srgbClr val="262626"/>
                </a:solidFill>
                <a:cs typeface="Avenir Book"/>
              </a:rPr>
              <a:t>POSITION – COMPANY NAME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9816" y="5391093"/>
            <a:ext cx="1122925" cy="286116"/>
          </a:xfrm>
          <a:prstGeom prst="rect">
            <a:avLst/>
          </a:prstGeom>
          <a:solidFill>
            <a:srgbClr val="ECE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8" name="TextBox 35"/>
          <p:cNvSpPr txBox="1"/>
          <p:nvPr/>
        </p:nvSpPr>
        <p:spPr>
          <a:xfrm>
            <a:off x="311961" y="5368589"/>
            <a:ext cx="1248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ea typeface="Dotum" panose="020B0600000101010101" pitchFamily="34" charset="-127"/>
              </a:rPr>
              <a:t>2010-2015</a:t>
            </a:r>
            <a:endParaRPr lang="fr-FR" sz="1400" dirty="0">
              <a:ea typeface="Dotum" panose="020B0600000101010101" pitchFamily="34" charset="-127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9816" y="6547628"/>
            <a:ext cx="1122925" cy="286116"/>
          </a:xfrm>
          <a:prstGeom prst="rect">
            <a:avLst/>
          </a:prstGeom>
          <a:solidFill>
            <a:srgbClr val="ECE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0" name="TextBox 35"/>
          <p:cNvSpPr txBox="1"/>
          <p:nvPr/>
        </p:nvSpPr>
        <p:spPr>
          <a:xfrm>
            <a:off x="311961" y="6525124"/>
            <a:ext cx="1248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ea typeface="Dotum" panose="020B0600000101010101" pitchFamily="34" charset="-127"/>
              </a:rPr>
              <a:t>2010-2015</a:t>
            </a:r>
            <a:endParaRPr lang="fr-FR" sz="1400" dirty="0">
              <a:ea typeface="Dotum" panose="020B0600000101010101" pitchFamily="34" charset="-127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86106" y="7726010"/>
            <a:ext cx="1122925" cy="286116"/>
          </a:xfrm>
          <a:prstGeom prst="rect">
            <a:avLst/>
          </a:prstGeom>
          <a:solidFill>
            <a:srgbClr val="ECE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2" name="TextBox 35"/>
          <p:cNvSpPr txBox="1"/>
          <p:nvPr/>
        </p:nvSpPr>
        <p:spPr>
          <a:xfrm>
            <a:off x="298251" y="7703506"/>
            <a:ext cx="1248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ea typeface="Dotum" panose="020B0600000101010101" pitchFamily="34" charset="-127"/>
              </a:rPr>
              <a:t>2010-2015</a:t>
            </a:r>
            <a:endParaRPr lang="fr-FR" sz="1400" dirty="0">
              <a:ea typeface="Dotum" panose="020B0600000101010101" pitchFamily="34" charset="-127"/>
            </a:endParaRPr>
          </a:p>
        </p:txBody>
      </p:sp>
      <p:pic>
        <p:nvPicPr>
          <p:cNvPr id="43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76" y="5809161"/>
            <a:ext cx="373122" cy="373122"/>
          </a:xfrm>
          <a:prstGeom prst="rect">
            <a:avLst/>
          </a:prstGeom>
        </p:spPr>
      </p:pic>
      <p:pic>
        <p:nvPicPr>
          <p:cNvPr id="4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65" y="6984520"/>
            <a:ext cx="373122" cy="373122"/>
          </a:xfrm>
          <a:prstGeom prst="rect">
            <a:avLst/>
          </a:prstGeom>
        </p:spPr>
      </p:pic>
      <p:pic>
        <p:nvPicPr>
          <p:cNvPr id="45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21" y="8107320"/>
            <a:ext cx="373122" cy="373122"/>
          </a:xfrm>
          <a:prstGeom prst="rect">
            <a:avLst/>
          </a:prstGeom>
        </p:spPr>
      </p:pic>
      <p:sp>
        <p:nvSpPr>
          <p:cNvPr id="46" name="ZoneTexte 45"/>
          <p:cNvSpPr txBox="1"/>
          <p:nvPr/>
        </p:nvSpPr>
        <p:spPr>
          <a:xfrm>
            <a:off x="482972" y="6124432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Logo</a:t>
            </a:r>
            <a:endParaRPr lang="fr-FR" sz="1000" dirty="0"/>
          </a:p>
        </p:txBody>
      </p:sp>
      <p:sp>
        <p:nvSpPr>
          <p:cNvPr id="47" name="ZoneTexte 46"/>
          <p:cNvSpPr txBox="1"/>
          <p:nvPr/>
        </p:nvSpPr>
        <p:spPr>
          <a:xfrm>
            <a:off x="462164" y="7299791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Logo</a:t>
            </a:r>
            <a:endParaRPr lang="fr-FR" sz="1000" dirty="0"/>
          </a:p>
        </p:txBody>
      </p:sp>
      <p:sp>
        <p:nvSpPr>
          <p:cNvPr id="48" name="ZoneTexte 47"/>
          <p:cNvSpPr txBox="1"/>
          <p:nvPr/>
        </p:nvSpPr>
        <p:spPr>
          <a:xfrm>
            <a:off x="462164" y="8435061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Logo</a:t>
            </a:r>
            <a:endParaRPr lang="fr-FR" sz="1000" dirty="0"/>
          </a:p>
        </p:txBody>
      </p:sp>
      <p:sp>
        <p:nvSpPr>
          <p:cNvPr id="51" name="ZoneTexte 50"/>
          <p:cNvSpPr txBox="1"/>
          <p:nvPr/>
        </p:nvSpPr>
        <p:spPr>
          <a:xfrm>
            <a:off x="5857643" y="4816959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Skills</a:t>
            </a:r>
            <a:endParaRPr lang="fr-FR" dirty="0"/>
          </a:p>
        </p:txBody>
      </p:sp>
      <p:sp>
        <p:nvSpPr>
          <p:cNvPr id="52" name="TextBox 45"/>
          <p:cNvSpPr txBox="1"/>
          <p:nvPr/>
        </p:nvSpPr>
        <p:spPr>
          <a:xfrm>
            <a:off x="4118069" y="5278602"/>
            <a:ext cx="138056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Photoshop CS</a:t>
            </a:r>
          </a:p>
          <a:p>
            <a:pPr algn="r"/>
            <a:endParaRPr lang="en-US" sz="800" dirty="0"/>
          </a:p>
          <a:p>
            <a:pPr algn="r"/>
            <a:r>
              <a:rPr lang="en-US" sz="1100" dirty="0" smtClean="0"/>
              <a:t>PHP MySQL</a:t>
            </a:r>
          </a:p>
          <a:p>
            <a:pPr algn="r"/>
            <a:endParaRPr lang="en-US" sz="800" dirty="0"/>
          </a:p>
          <a:p>
            <a:pPr algn="r"/>
            <a:r>
              <a:rPr lang="en-US" sz="1100" dirty="0" smtClean="0"/>
              <a:t>Google AdWords</a:t>
            </a:r>
          </a:p>
          <a:p>
            <a:pPr algn="r"/>
            <a:endParaRPr lang="en-US" sz="800" dirty="0"/>
          </a:p>
          <a:p>
            <a:pPr algn="r"/>
            <a:r>
              <a:rPr lang="en-US" sz="1100" dirty="0" smtClean="0"/>
              <a:t>Ruby </a:t>
            </a:r>
            <a:r>
              <a:rPr lang="en-US" sz="1100" smtClean="0"/>
              <a:t>On </a:t>
            </a:r>
            <a:r>
              <a:rPr lang="en-US" sz="1100" smtClean="0"/>
              <a:t>Rails</a:t>
            </a:r>
            <a:endParaRPr lang="en-US" sz="1100" dirty="0" smtClean="0"/>
          </a:p>
          <a:p>
            <a:pPr algn="r"/>
            <a:endParaRPr lang="en-US" sz="800" dirty="0"/>
          </a:p>
          <a:p>
            <a:pPr algn="r"/>
            <a:r>
              <a:rPr lang="en-US" sz="1100" dirty="0" smtClean="0"/>
              <a:t>Analytics Omniture</a:t>
            </a:r>
          </a:p>
          <a:p>
            <a:pPr algn="r"/>
            <a:endParaRPr lang="uk-UA" sz="1100" dirty="0"/>
          </a:p>
        </p:txBody>
      </p:sp>
      <p:sp>
        <p:nvSpPr>
          <p:cNvPr id="57" name="Rectangle 56"/>
          <p:cNvSpPr/>
          <p:nvPr/>
        </p:nvSpPr>
        <p:spPr>
          <a:xfrm>
            <a:off x="5555059" y="5357019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5550035" y="5350983"/>
            <a:ext cx="1077704" cy="12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9" name="Rectangle 58"/>
          <p:cNvSpPr/>
          <p:nvPr/>
        </p:nvSpPr>
        <p:spPr>
          <a:xfrm>
            <a:off x="5550035" y="5645558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0" name="Rectangle 59"/>
          <p:cNvSpPr/>
          <p:nvPr/>
        </p:nvSpPr>
        <p:spPr>
          <a:xfrm>
            <a:off x="5545011" y="5637538"/>
            <a:ext cx="1188000" cy="12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1" name="Rectangle 60"/>
          <p:cNvSpPr/>
          <p:nvPr/>
        </p:nvSpPr>
        <p:spPr>
          <a:xfrm>
            <a:off x="5550035" y="5934097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2" name="Rectangle 61"/>
          <p:cNvSpPr/>
          <p:nvPr/>
        </p:nvSpPr>
        <p:spPr>
          <a:xfrm>
            <a:off x="5545011" y="5928061"/>
            <a:ext cx="1296000" cy="12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3" name="Rectangle 62"/>
          <p:cNvSpPr/>
          <p:nvPr/>
        </p:nvSpPr>
        <p:spPr>
          <a:xfrm>
            <a:off x="5550035" y="6221254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4" name="Rectangle 63"/>
          <p:cNvSpPr/>
          <p:nvPr/>
        </p:nvSpPr>
        <p:spPr>
          <a:xfrm>
            <a:off x="5545011" y="6213691"/>
            <a:ext cx="975600" cy="12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5" name="Rectangle 64"/>
          <p:cNvSpPr/>
          <p:nvPr/>
        </p:nvSpPr>
        <p:spPr>
          <a:xfrm>
            <a:off x="5550035" y="6507626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6" name="Rectangle 65"/>
          <p:cNvSpPr/>
          <p:nvPr/>
        </p:nvSpPr>
        <p:spPr>
          <a:xfrm>
            <a:off x="5545011" y="6499606"/>
            <a:ext cx="1512000" cy="12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67" name="Picture 2" descr="Image result for award icon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250" y="3603353"/>
            <a:ext cx="355627" cy="355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Image result for award icon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460" y="3597343"/>
            <a:ext cx="348392" cy="34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Rectangle 68"/>
          <p:cNvSpPr/>
          <p:nvPr/>
        </p:nvSpPr>
        <p:spPr>
          <a:xfrm>
            <a:off x="186106" y="8896614"/>
            <a:ext cx="1122925" cy="286116"/>
          </a:xfrm>
          <a:prstGeom prst="rect">
            <a:avLst/>
          </a:prstGeom>
          <a:solidFill>
            <a:srgbClr val="ECE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70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21" y="9277924"/>
            <a:ext cx="373122" cy="373122"/>
          </a:xfrm>
          <a:prstGeom prst="rect">
            <a:avLst/>
          </a:prstGeom>
        </p:spPr>
      </p:pic>
      <p:sp>
        <p:nvSpPr>
          <p:cNvPr id="71" name="ZoneTexte 70"/>
          <p:cNvSpPr txBox="1"/>
          <p:nvPr/>
        </p:nvSpPr>
        <p:spPr>
          <a:xfrm>
            <a:off x="462164" y="9605665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Logo</a:t>
            </a:r>
            <a:endParaRPr lang="fr-FR" sz="1000" dirty="0"/>
          </a:p>
        </p:txBody>
      </p:sp>
      <p:sp>
        <p:nvSpPr>
          <p:cNvPr id="72" name="TextBox 35"/>
          <p:cNvSpPr txBox="1"/>
          <p:nvPr/>
        </p:nvSpPr>
        <p:spPr>
          <a:xfrm>
            <a:off x="282388" y="8888105"/>
            <a:ext cx="1248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ea typeface="Dotum" panose="020B0600000101010101" pitchFamily="34" charset="-127"/>
              </a:rPr>
              <a:t>2010-2015</a:t>
            </a:r>
            <a:endParaRPr lang="fr-FR" sz="1400" dirty="0">
              <a:ea typeface="Dotum" panose="020B0600000101010101" pitchFamily="34" charset="-127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5857643" y="6793170"/>
            <a:ext cx="1221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Personality</a:t>
            </a:r>
            <a:endParaRPr lang="fr-FR" dirty="0"/>
          </a:p>
        </p:txBody>
      </p:sp>
      <p:sp>
        <p:nvSpPr>
          <p:cNvPr id="74" name="Rectangle 73"/>
          <p:cNvSpPr/>
          <p:nvPr/>
        </p:nvSpPr>
        <p:spPr>
          <a:xfrm>
            <a:off x="5555059" y="7333230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5" name="Rectangle 74"/>
          <p:cNvSpPr/>
          <p:nvPr/>
        </p:nvSpPr>
        <p:spPr>
          <a:xfrm>
            <a:off x="5550035" y="7327194"/>
            <a:ext cx="1077704" cy="126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6" name="Rectangle 75"/>
          <p:cNvSpPr/>
          <p:nvPr/>
        </p:nvSpPr>
        <p:spPr>
          <a:xfrm>
            <a:off x="5550035" y="7621769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7" name="Rectangle 76"/>
          <p:cNvSpPr/>
          <p:nvPr/>
        </p:nvSpPr>
        <p:spPr>
          <a:xfrm>
            <a:off x="5545011" y="7613749"/>
            <a:ext cx="1188000" cy="126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8" name="Rectangle 77"/>
          <p:cNvSpPr/>
          <p:nvPr/>
        </p:nvSpPr>
        <p:spPr>
          <a:xfrm>
            <a:off x="5550035" y="7910308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9" name="Rectangle 78"/>
          <p:cNvSpPr/>
          <p:nvPr/>
        </p:nvSpPr>
        <p:spPr>
          <a:xfrm>
            <a:off x="5545011" y="7904272"/>
            <a:ext cx="1296000" cy="126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0" name="Rectangle 79"/>
          <p:cNvSpPr/>
          <p:nvPr/>
        </p:nvSpPr>
        <p:spPr>
          <a:xfrm>
            <a:off x="5550035" y="8197465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1" name="Rectangle 80"/>
          <p:cNvSpPr/>
          <p:nvPr/>
        </p:nvSpPr>
        <p:spPr>
          <a:xfrm>
            <a:off x="5545011" y="8189902"/>
            <a:ext cx="975600" cy="126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4" name="TextBox 45"/>
          <p:cNvSpPr txBox="1"/>
          <p:nvPr/>
        </p:nvSpPr>
        <p:spPr>
          <a:xfrm>
            <a:off x="4078276" y="7266192"/>
            <a:ext cx="138056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Creative</a:t>
            </a:r>
          </a:p>
          <a:p>
            <a:pPr algn="r"/>
            <a:endParaRPr lang="en-US" sz="800" dirty="0"/>
          </a:p>
          <a:p>
            <a:pPr algn="r"/>
            <a:r>
              <a:rPr lang="en-US" sz="1100" dirty="0" smtClean="0"/>
              <a:t>Organized</a:t>
            </a:r>
          </a:p>
          <a:p>
            <a:pPr algn="r"/>
            <a:endParaRPr lang="en-US" sz="800" dirty="0"/>
          </a:p>
          <a:p>
            <a:pPr algn="r"/>
            <a:r>
              <a:rPr lang="en-US" sz="1100" dirty="0" smtClean="0"/>
              <a:t>Leadership</a:t>
            </a:r>
          </a:p>
          <a:p>
            <a:pPr algn="r"/>
            <a:endParaRPr lang="en-US" sz="800" dirty="0"/>
          </a:p>
          <a:p>
            <a:pPr algn="r"/>
            <a:r>
              <a:rPr lang="en-US" sz="1100" dirty="0" smtClean="0"/>
              <a:t>Communicative</a:t>
            </a:r>
          </a:p>
        </p:txBody>
      </p:sp>
      <p:sp>
        <p:nvSpPr>
          <p:cNvPr id="85" name="ZoneTexte 84"/>
          <p:cNvSpPr txBox="1"/>
          <p:nvPr/>
        </p:nvSpPr>
        <p:spPr>
          <a:xfrm>
            <a:off x="6219134" y="8518283"/>
            <a:ext cx="116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Languages</a:t>
            </a:r>
            <a:endParaRPr lang="fr-FR" dirty="0"/>
          </a:p>
        </p:txBody>
      </p:sp>
      <p:sp>
        <p:nvSpPr>
          <p:cNvPr id="86" name="TextBox 69"/>
          <p:cNvSpPr txBox="1"/>
          <p:nvPr/>
        </p:nvSpPr>
        <p:spPr>
          <a:xfrm>
            <a:off x="4749934" y="8996003"/>
            <a:ext cx="5757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smtClean="0"/>
              <a:t>French</a:t>
            </a:r>
            <a:endParaRPr lang="uk-UA" sz="1100" dirty="0"/>
          </a:p>
        </p:txBody>
      </p:sp>
      <p:sp>
        <p:nvSpPr>
          <p:cNvPr id="87" name="TextBox 70"/>
          <p:cNvSpPr txBox="1"/>
          <p:nvPr/>
        </p:nvSpPr>
        <p:spPr>
          <a:xfrm>
            <a:off x="4688184" y="9294561"/>
            <a:ext cx="6479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smtClean="0"/>
              <a:t>German</a:t>
            </a:r>
            <a:endParaRPr lang="uk-UA" sz="1100" dirty="0"/>
          </a:p>
        </p:txBody>
      </p:sp>
      <p:sp>
        <p:nvSpPr>
          <p:cNvPr id="88" name="TextBox 71"/>
          <p:cNvSpPr txBox="1"/>
          <p:nvPr/>
        </p:nvSpPr>
        <p:spPr>
          <a:xfrm>
            <a:off x="4707164" y="9578325"/>
            <a:ext cx="6238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smtClean="0"/>
              <a:t>Spanish</a:t>
            </a:r>
            <a:endParaRPr lang="uk-UA" sz="1100" dirty="0"/>
          </a:p>
        </p:txBody>
      </p:sp>
      <p:sp>
        <p:nvSpPr>
          <p:cNvPr id="89" name="Rounded Rectangle 72"/>
          <p:cNvSpPr/>
          <p:nvPr/>
        </p:nvSpPr>
        <p:spPr>
          <a:xfrm>
            <a:off x="5465442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0" name="Rounded Rectangle 73"/>
          <p:cNvSpPr/>
          <p:nvPr/>
        </p:nvSpPr>
        <p:spPr>
          <a:xfrm>
            <a:off x="5665970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1" name="Rounded Rectangle 74"/>
          <p:cNvSpPr/>
          <p:nvPr/>
        </p:nvSpPr>
        <p:spPr>
          <a:xfrm>
            <a:off x="5854466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2" name="Rounded Rectangle 75"/>
          <p:cNvSpPr/>
          <p:nvPr/>
        </p:nvSpPr>
        <p:spPr>
          <a:xfrm>
            <a:off x="6042967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3" name="Rounded Rectangle 76"/>
          <p:cNvSpPr/>
          <p:nvPr/>
        </p:nvSpPr>
        <p:spPr>
          <a:xfrm>
            <a:off x="6231458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4" name="Rounded Rectangle 77"/>
          <p:cNvSpPr/>
          <p:nvPr/>
        </p:nvSpPr>
        <p:spPr>
          <a:xfrm>
            <a:off x="6419954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5" name="Rounded Rectangle 78"/>
          <p:cNvSpPr/>
          <p:nvPr/>
        </p:nvSpPr>
        <p:spPr>
          <a:xfrm>
            <a:off x="6612455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6" name="Rounded Rectangle 79"/>
          <p:cNvSpPr/>
          <p:nvPr/>
        </p:nvSpPr>
        <p:spPr>
          <a:xfrm>
            <a:off x="6806051" y="9078287"/>
            <a:ext cx="158147" cy="144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7" name="Rounded Rectangle 80"/>
          <p:cNvSpPr/>
          <p:nvPr/>
        </p:nvSpPr>
        <p:spPr>
          <a:xfrm>
            <a:off x="6994547" y="9078287"/>
            <a:ext cx="158147" cy="144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8" name="Rounded Rectangle 82"/>
          <p:cNvSpPr/>
          <p:nvPr/>
        </p:nvSpPr>
        <p:spPr>
          <a:xfrm>
            <a:off x="5465442" y="9354557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9" name="Rounded Rectangle 83"/>
          <p:cNvSpPr/>
          <p:nvPr/>
        </p:nvSpPr>
        <p:spPr>
          <a:xfrm>
            <a:off x="5665970" y="9354557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0" name="Rounded Rectangle 84"/>
          <p:cNvSpPr/>
          <p:nvPr/>
        </p:nvSpPr>
        <p:spPr>
          <a:xfrm>
            <a:off x="5854466" y="9354557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1" name="Rounded Rectangle 85"/>
          <p:cNvSpPr/>
          <p:nvPr/>
        </p:nvSpPr>
        <p:spPr>
          <a:xfrm>
            <a:off x="6042967" y="9354557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2" name="Rounded Rectangle 86"/>
          <p:cNvSpPr/>
          <p:nvPr/>
        </p:nvSpPr>
        <p:spPr>
          <a:xfrm>
            <a:off x="6231458" y="9354557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3" name="Rounded Rectangle 87"/>
          <p:cNvSpPr/>
          <p:nvPr/>
        </p:nvSpPr>
        <p:spPr>
          <a:xfrm>
            <a:off x="6419954" y="9354557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4" name="Rounded Rectangle 88"/>
          <p:cNvSpPr/>
          <p:nvPr/>
        </p:nvSpPr>
        <p:spPr>
          <a:xfrm>
            <a:off x="6612455" y="9354557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5" name="Rounded Rectangle 89"/>
          <p:cNvSpPr/>
          <p:nvPr/>
        </p:nvSpPr>
        <p:spPr>
          <a:xfrm>
            <a:off x="6806051" y="9353802"/>
            <a:ext cx="158147" cy="140400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6" name="Rounded Rectangle 90"/>
          <p:cNvSpPr/>
          <p:nvPr/>
        </p:nvSpPr>
        <p:spPr>
          <a:xfrm>
            <a:off x="6994547" y="9353802"/>
            <a:ext cx="158147" cy="140400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7" name="Rounded Rectangle 91"/>
          <p:cNvSpPr/>
          <p:nvPr/>
        </p:nvSpPr>
        <p:spPr>
          <a:xfrm>
            <a:off x="5465442" y="9639308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8" name="Rounded Rectangle 92"/>
          <p:cNvSpPr/>
          <p:nvPr/>
        </p:nvSpPr>
        <p:spPr>
          <a:xfrm>
            <a:off x="5665970" y="9639308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9" name="Rounded Rectangle 93"/>
          <p:cNvSpPr/>
          <p:nvPr/>
        </p:nvSpPr>
        <p:spPr>
          <a:xfrm>
            <a:off x="5854466" y="9639308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0" name="Rounded Rectangle 94"/>
          <p:cNvSpPr/>
          <p:nvPr/>
        </p:nvSpPr>
        <p:spPr>
          <a:xfrm>
            <a:off x="6042967" y="9639308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1" name="Rounded Rectangle 95"/>
          <p:cNvSpPr/>
          <p:nvPr/>
        </p:nvSpPr>
        <p:spPr>
          <a:xfrm>
            <a:off x="6231458" y="9639308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2" name="Rounded Rectangle 96"/>
          <p:cNvSpPr/>
          <p:nvPr/>
        </p:nvSpPr>
        <p:spPr>
          <a:xfrm>
            <a:off x="6419954" y="9639308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3" name="Rounded Rectangle 97"/>
          <p:cNvSpPr/>
          <p:nvPr/>
        </p:nvSpPr>
        <p:spPr>
          <a:xfrm>
            <a:off x="6612455" y="9639308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4" name="Rounded Rectangle 98"/>
          <p:cNvSpPr/>
          <p:nvPr/>
        </p:nvSpPr>
        <p:spPr>
          <a:xfrm>
            <a:off x="6806051" y="9635756"/>
            <a:ext cx="158147" cy="140400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5" name="Rounded Rectangle 99"/>
          <p:cNvSpPr/>
          <p:nvPr/>
        </p:nvSpPr>
        <p:spPr>
          <a:xfrm>
            <a:off x="6994547" y="9635756"/>
            <a:ext cx="158147" cy="140400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200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120</Words>
  <Application>Microsoft Office PowerPoint</Application>
  <PresentationFormat>Personalizado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Dotum</vt:lpstr>
      <vt:lpstr>Arial</vt:lpstr>
      <vt:lpstr>Avenir Book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2017-10-27T21:16:49Z</dcterms:created>
  <dcterms:modified xsi:type="dcterms:W3CDTF">2019-01-15T13:47:26Z</dcterms:modified>
</cp:coreProperties>
</file>