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7A2"/>
    <a:srgbClr val="EFDAD4"/>
    <a:srgbClr val="FFB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5"/>
    <p:restoredTop sz="94661"/>
  </p:normalViewPr>
  <p:slideViewPr>
    <p:cSldViewPr snapToGrid="0" snapToObjects="1">
      <p:cViewPr>
        <p:scale>
          <a:sx n="112" d="100"/>
          <a:sy n="112" d="100"/>
        </p:scale>
        <p:origin x="744" y="-19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7F6B-B1A0-5D47-BB13-9B8E702AB92F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83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473693"/>
          </a:xfrm>
          <a:prstGeom prst="rect">
            <a:avLst/>
          </a:prstGeom>
          <a:solidFill>
            <a:srgbClr val="EFA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100411" y="275181"/>
            <a:ext cx="3212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Jérôme PANTALONO</a:t>
            </a:r>
            <a:endParaRPr lang="fr-FR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2006353" y="818990"/>
            <a:ext cx="5553322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232582" y="780893"/>
            <a:ext cx="8579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i="1" dirty="0" smtClean="0">
                <a:solidFill>
                  <a:schemeClr val="bg1"/>
                </a:solidFill>
              </a:rPr>
              <a:t>Job </a:t>
            </a:r>
            <a:r>
              <a:rPr lang="fr-FR" sz="1600" b="1" i="1" dirty="0" err="1" smtClean="0">
                <a:solidFill>
                  <a:schemeClr val="bg1"/>
                </a:solidFill>
              </a:rPr>
              <a:t>title</a:t>
            </a:r>
            <a:endParaRPr lang="fr-FR" sz="1600" b="1" i="1" dirty="0">
              <a:solidFill>
                <a:schemeClr val="bg1"/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2752078" y="275181"/>
            <a:ext cx="0" cy="7130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6615344" y="282950"/>
            <a:ext cx="0" cy="7130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752078" y="275181"/>
            <a:ext cx="385290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1473693"/>
            <a:ext cx="2752078" cy="92181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28"/>
          <a:stretch/>
        </p:blipFill>
        <p:spPr>
          <a:xfrm>
            <a:off x="502452" y="150919"/>
            <a:ext cx="1640567" cy="1642370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8" name="TextBox 26"/>
          <p:cNvSpPr txBox="1"/>
          <p:nvPr/>
        </p:nvSpPr>
        <p:spPr>
          <a:xfrm>
            <a:off x="240737" y="2438955"/>
            <a:ext cx="2245011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r>
              <a:rPr lang="fr-FR" sz="1000" dirty="0" err="1"/>
              <a:t>varius</a:t>
            </a:r>
            <a:r>
              <a:rPr lang="fr-FR" sz="1000" dirty="0"/>
              <a:t> erat a </a:t>
            </a:r>
            <a:r>
              <a:rPr lang="fr-FR" sz="1000" dirty="0" err="1" smtClean="0"/>
              <a:t>aliquet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790113" y="1934693"/>
            <a:ext cx="1000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profile</a:t>
            </a:r>
            <a:endParaRPr lang="fr-FR" sz="2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00989" y="3953532"/>
            <a:ext cx="1111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contact</a:t>
            </a:r>
            <a:endParaRPr lang="fr-FR" sz="2400" dirty="0"/>
          </a:p>
        </p:txBody>
      </p:sp>
      <p:pic>
        <p:nvPicPr>
          <p:cNvPr id="21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54246" y="4509011"/>
            <a:ext cx="328985" cy="32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3623" y="4991967"/>
            <a:ext cx="285971" cy="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24" y="5467237"/>
            <a:ext cx="271532" cy="27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770957" y="4449782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000 111 333</a:t>
            </a:r>
            <a:endParaRPr lang="fr-FR" sz="1000" dirty="0" smtClean="0"/>
          </a:p>
          <a:p>
            <a:r>
              <a:rPr lang="fr-FR" sz="1000" dirty="0" smtClean="0"/>
              <a:t>000 222 444</a:t>
            </a:r>
            <a:endParaRPr lang="fr-FR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770957" y="5410362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12 </a:t>
            </a:r>
            <a:r>
              <a:rPr lang="fr-FR" sz="1000" dirty="0" smtClean="0"/>
              <a:t>Street Name</a:t>
            </a:r>
            <a:endParaRPr lang="fr-FR" sz="1000" dirty="0" smtClean="0"/>
          </a:p>
          <a:p>
            <a:r>
              <a:rPr lang="fr-FR" sz="1000" dirty="0" smtClean="0"/>
              <a:t>New York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70957" y="5038651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name@mail.com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893029" y="6001609"/>
            <a:ext cx="776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 smtClean="0"/>
              <a:t>skills</a:t>
            </a:r>
            <a:endParaRPr lang="fr-FR" sz="2400" dirty="0"/>
          </a:p>
        </p:txBody>
      </p:sp>
      <p:sp>
        <p:nvSpPr>
          <p:cNvPr id="28" name="Rectangle 27"/>
          <p:cNvSpPr/>
          <p:nvPr/>
        </p:nvSpPr>
        <p:spPr>
          <a:xfrm>
            <a:off x="354246" y="6646188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9" name="Rectangle 28"/>
          <p:cNvSpPr/>
          <p:nvPr/>
        </p:nvSpPr>
        <p:spPr>
          <a:xfrm>
            <a:off x="354246" y="6972463"/>
            <a:ext cx="1072282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0" name="Rectangle 29"/>
          <p:cNvSpPr/>
          <p:nvPr/>
        </p:nvSpPr>
        <p:spPr>
          <a:xfrm>
            <a:off x="354246" y="7303886"/>
            <a:ext cx="558228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1" name="Rectangle 30"/>
          <p:cNvSpPr/>
          <p:nvPr/>
        </p:nvSpPr>
        <p:spPr>
          <a:xfrm>
            <a:off x="353385" y="7626131"/>
            <a:ext cx="1072282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2" name="Rectangle 31"/>
          <p:cNvSpPr/>
          <p:nvPr/>
        </p:nvSpPr>
        <p:spPr>
          <a:xfrm>
            <a:off x="353384" y="7958648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3" name="Rectangle 32"/>
          <p:cNvSpPr/>
          <p:nvPr/>
        </p:nvSpPr>
        <p:spPr>
          <a:xfrm>
            <a:off x="353384" y="8302382"/>
            <a:ext cx="558228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4" name="ZoneTexte 33"/>
          <p:cNvSpPr txBox="1"/>
          <p:nvPr/>
        </p:nvSpPr>
        <p:spPr>
          <a:xfrm>
            <a:off x="1429177" y="6969891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/>
              <a:t>Photoshop</a:t>
            </a:r>
            <a:endParaRPr lang="fr-FR" sz="900"/>
          </a:p>
        </p:txBody>
      </p:sp>
      <p:sp>
        <p:nvSpPr>
          <p:cNvPr id="35" name="ZoneTexte 34"/>
          <p:cNvSpPr txBox="1"/>
          <p:nvPr/>
        </p:nvSpPr>
        <p:spPr>
          <a:xfrm>
            <a:off x="1889743" y="6651163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Illustrator</a:t>
            </a:r>
            <a:endParaRPr lang="fr-FR" sz="9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024768" y="7301382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InDesign</a:t>
            </a:r>
            <a:endParaRPr lang="fr-FR" sz="900" dirty="0"/>
          </a:p>
        </p:txBody>
      </p:sp>
      <p:sp>
        <p:nvSpPr>
          <p:cNvPr id="37" name="ZoneTexte 36"/>
          <p:cNvSpPr txBox="1"/>
          <p:nvPr/>
        </p:nvSpPr>
        <p:spPr>
          <a:xfrm>
            <a:off x="1425667" y="7620814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Office</a:t>
            </a:r>
            <a:endParaRPr lang="fr-FR" sz="900" dirty="0"/>
          </a:p>
        </p:txBody>
      </p:sp>
      <p:sp>
        <p:nvSpPr>
          <p:cNvPr id="38" name="ZoneTexte 37"/>
          <p:cNvSpPr txBox="1"/>
          <p:nvPr/>
        </p:nvSpPr>
        <p:spPr>
          <a:xfrm>
            <a:off x="1889399" y="7941610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Photo</a:t>
            </a:r>
            <a:endParaRPr lang="fr-FR" sz="900" dirty="0"/>
          </a:p>
        </p:txBody>
      </p:sp>
      <p:sp>
        <p:nvSpPr>
          <p:cNvPr id="39" name="ZoneTexte 38"/>
          <p:cNvSpPr txBox="1"/>
          <p:nvPr/>
        </p:nvSpPr>
        <p:spPr>
          <a:xfrm>
            <a:off x="945769" y="8298351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Mail</a:t>
            </a:r>
            <a:endParaRPr lang="fr-FR" sz="900" dirty="0"/>
          </a:p>
        </p:txBody>
      </p:sp>
      <p:sp>
        <p:nvSpPr>
          <p:cNvPr id="40" name="ZoneTexte 39"/>
          <p:cNvSpPr txBox="1"/>
          <p:nvPr/>
        </p:nvSpPr>
        <p:spPr>
          <a:xfrm>
            <a:off x="300041" y="8791044"/>
            <a:ext cx="1733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/>
              <a:t>s</a:t>
            </a:r>
            <a:r>
              <a:rPr lang="fr-FR" sz="2400" dirty="0" smtClean="0"/>
              <a:t>ocial media</a:t>
            </a:r>
            <a:endParaRPr lang="fr-FR" sz="2400" dirty="0"/>
          </a:p>
        </p:txBody>
      </p:sp>
      <p:pic>
        <p:nvPicPr>
          <p:cNvPr id="44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15" y="9993244"/>
            <a:ext cx="272211" cy="27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6" y="9339660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6" y="9673410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ZoneTexte 46"/>
          <p:cNvSpPr txBox="1"/>
          <p:nvPr/>
        </p:nvSpPr>
        <p:spPr>
          <a:xfrm>
            <a:off x="733877" y="9347020"/>
            <a:ext cx="12843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Facebook.com/</a:t>
            </a:r>
            <a:r>
              <a:rPr lang="fr-FR" sz="1000" dirty="0" err="1" smtClean="0"/>
              <a:t>name</a:t>
            </a:r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724033" y="10040407"/>
            <a:ext cx="12218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Linkedin.com/</a:t>
            </a:r>
            <a:r>
              <a:rPr lang="fr-FR" sz="1000" dirty="0" err="1" smtClean="0"/>
              <a:t>name</a:t>
            </a:r>
            <a:endParaRPr lang="fr-FR" sz="1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733877" y="9717696"/>
            <a:ext cx="13083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Instagram.com/</a:t>
            </a:r>
            <a:r>
              <a:rPr lang="fr-FR" sz="1000" dirty="0" err="1" smtClean="0"/>
              <a:t>name</a:t>
            </a:r>
            <a:endParaRPr lang="fr-FR" sz="1000" dirty="0"/>
          </a:p>
        </p:txBody>
      </p:sp>
      <p:sp>
        <p:nvSpPr>
          <p:cNvPr id="50" name="object 40"/>
          <p:cNvSpPr txBox="1"/>
          <p:nvPr/>
        </p:nvSpPr>
        <p:spPr>
          <a:xfrm>
            <a:off x="4178646" y="2280293"/>
            <a:ext cx="3076466" cy="43088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POSITION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/>
              <a:t>.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POSITION 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POSITION 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POSITION 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3100479" y="2241662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 smtClean="0"/>
              <a:t>Company</a:t>
            </a:r>
            <a:r>
              <a:rPr lang="fr-FR" sz="1000" b="1" dirty="0" smtClean="0"/>
              <a:t> </a:t>
            </a:r>
            <a:r>
              <a:rPr lang="fr-FR" sz="1000" b="1" dirty="0" err="1" smtClean="0"/>
              <a:t>name</a:t>
            </a:r>
            <a:endParaRPr lang="fr-FR" sz="1000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3100478" y="3329088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Company</a:t>
            </a:r>
            <a:r>
              <a:rPr lang="fr-FR" sz="1000" b="1" dirty="0"/>
              <a:t> </a:t>
            </a:r>
            <a:r>
              <a:rPr lang="fr-FR" sz="1000" b="1" dirty="0" err="1" smtClean="0"/>
              <a:t>name</a:t>
            </a:r>
            <a:endParaRPr lang="fr-FR" sz="1000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3093329" y="4390683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Company</a:t>
            </a:r>
            <a:r>
              <a:rPr lang="fr-FR" sz="1000" b="1" dirty="0"/>
              <a:t> </a:t>
            </a:r>
            <a:r>
              <a:rPr lang="fr-FR" sz="1000" b="1" dirty="0" err="1" smtClean="0"/>
              <a:t>name</a:t>
            </a:r>
            <a:endParaRPr lang="fr-FR" sz="1000" b="1" dirty="0"/>
          </a:p>
        </p:txBody>
      </p:sp>
      <p:sp>
        <p:nvSpPr>
          <p:cNvPr id="54" name="Triangle 53"/>
          <p:cNvSpPr/>
          <p:nvPr/>
        </p:nvSpPr>
        <p:spPr>
          <a:xfrm rot="5400000">
            <a:off x="2825205" y="2310365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54"/>
          <p:cNvSpPr/>
          <p:nvPr/>
        </p:nvSpPr>
        <p:spPr>
          <a:xfrm rot="5400000">
            <a:off x="2823251" y="3405880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55"/>
          <p:cNvSpPr/>
          <p:nvPr/>
        </p:nvSpPr>
        <p:spPr>
          <a:xfrm rot="5400000">
            <a:off x="2816103" y="4471788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2752078" y="1749226"/>
            <a:ext cx="4807597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4485617" y="1711129"/>
            <a:ext cx="1566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>
                <a:solidFill>
                  <a:schemeClr val="bg1"/>
                </a:solidFill>
              </a:rPr>
              <a:t>work</a:t>
            </a:r>
            <a:r>
              <a:rPr lang="fr-FR" sz="1600" dirty="0" smtClean="0">
                <a:solidFill>
                  <a:schemeClr val="bg1"/>
                </a:solidFill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</a:rPr>
              <a:t>experience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757603" y="6646188"/>
            <a:ext cx="4807597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4603701" y="6594654"/>
            <a:ext cx="1014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>
                <a:solidFill>
                  <a:schemeClr val="bg1"/>
                </a:solidFill>
              </a:rPr>
              <a:t>education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093329" y="7184082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 smtClean="0"/>
              <a:t>School</a:t>
            </a:r>
            <a:endParaRPr lang="fr-FR" sz="1000" b="1" dirty="0"/>
          </a:p>
        </p:txBody>
      </p:sp>
      <p:sp>
        <p:nvSpPr>
          <p:cNvPr id="63" name="Triangle 62"/>
          <p:cNvSpPr/>
          <p:nvPr/>
        </p:nvSpPr>
        <p:spPr>
          <a:xfrm rot="5400000">
            <a:off x="2818055" y="7252785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4077097" y="7184082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DEGREE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3080110" y="783603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School</a:t>
            </a:r>
            <a:endParaRPr lang="fr-FR" sz="1000" b="1" dirty="0"/>
          </a:p>
        </p:txBody>
      </p:sp>
      <p:sp>
        <p:nvSpPr>
          <p:cNvPr id="66" name="Triangle 65"/>
          <p:cNvSpPr/>
          <p:nvPr/>
        </p:nvSpPr>
        <p:spPr>
          <a:xfrm rot="5400000">
            <a:off x="2804836" y="7904740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4063878" y="7836037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DEGREE</a:t>
            </a:r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3093329" y="8487716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School</a:t>
            </a:r>
            <a:endParaRPr lang="fr-FR" sz="1000" b="1" dirty="0"/>
          </a:p>
        </p:txBody>
      </p:sp>
      <p:sp>
        <p:nvSpPr>
          <p:cNvPr id="69" name="Triangle 68"/>
          <p:cNvSpPr/>
          <p:nvPr/>
        </p:nvSpPr>
        <p:spPr>
          <a:xfrm rot="5400000">
            <a:off x="2818055" y="8556419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4077097" y="8487716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DEGREE</a:t>
            </a:r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3080110" y="5442880"/>
            <a:ext cx="1015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Company</a:t>
            </a:r>
            <a:r>
              <a:rPr lang="fr-FR" sz="1000" b="1" dirty="0"/>
              <a:t> </a:t>
            </a:r>
            <a:r>
              <a:rPr lang="fr-FR" sz="1000" b="1" dirty="0" err="1" smtClean="0"/>
              <a:t>name</a:t>
            </a:r>
            <a:endParaRPr lang="fr-FR" sz="1000" b="1" dirty="0"/>
          </a:p>
        </p:txBody>
      </p:sp>
      <p:sp>
        <p:nvSpPr>
          <p:cNvPr id="72" name="Triangle 71"/>
          <p:cNvSpPr/>
          <p:nvPr/>
        </p:nvSpPr>
        <p:spPr>
          <a:xfrm rot="5400000">
            <a:off x="2802884" y="5523985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2752077" y="9427740"/>
            <a:ext cx="4807597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4396178" y="9348364"/>
            <a:ext cx="112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languages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949814" y="9901883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76" name="Rectangle 75"/>
          <p:cNvSpPr/>
          <p:nvPr/>
        </p:nvSpPr>
        <p:spPr>
          <a:xfrm>
            <a:off x="2949814" y="10228158"/>
            <a:ext cx="1072282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77" name="ZoneTexte 76"/>
          <p:cNvSpPr txBox="1"/>
          <p:nvPr/>
        </p:nvSpPr>
        <p:spPr>
          <a:xfrm>
            <a:off x="4024745" y="10225586"/>
            <a:ext cx="56297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German</a:t>
            </a:r>
            <a:endParaRPr lang="fr-FR" sz="900" dirty="0"/>
          </a:p>
        </p:txBody>
      </p:sp>
      <p:sp>
        <p:nvSpPr>
          <p:cNvPr id="78" name="ZoneTexte 77"/>
          <p:cNvSpPr txBox="1"/>
          <p:nvPr/>
        </p:nvSpPr>
        <p:spPr>
          <a:xfrm>
            <a:off x="4485311" y="9906858"/>
            <a:ext cx="5052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French</a:t>
            </a:r>
            <a:endParaRPr lang="fr-FR" sz="900" dirty="0"/>
          </a:p>
        </p:txBody>
      </p:sp>
      <p:sp>
        <p:nvSpPr>
          <p:cNvPr id="79" name="Rectangle 78"/>
          <p:cNvSpPr/>
          <p:nvPr/>
        </p:nvSpPr>
        <p:spPr>
          <a:xfrm>
            <a:off x="5362675" y="9902307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0" name="Rectangle 79"/>
          <p:cNvSpPr/>
          <p:nvPr/>
        </p:nvSpPr>
        <p:spPr>
          <a:xfrm>
            <a:off x="5362675" y="10246041"/>
            <a:ext cx="558228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1" name="ZoneTexte 80"/>
          <p:cNvSpPr txBox="1"/>
          <p:nvPr/>
        </p:nvSpPr>
        <p:spPr>
          <a:xfrm>
            <a:off x="6898690" y="9885269"/>
            <a:ext cx="4764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Italian</a:t>
            </a:r>
            <a:endParaRPr lang="fr-FR" sz="900" dirty="0"/>
          </a:p>
        </p:txBody>
      </p:sp>
      <p:sp>
        <p:nvSpPr>
          <p:cNvPr id="82" name="ZoneTexte 81"/>
          <p:cNvSpPr txBox="1"/>
          <p:nvPr/>
        </p:nvSpPr>
        <p:spPr>
          <a:xfrm>
            <a:off x="5955060" y="10242010"/>
            <a:ext cx="5469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Spanish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6988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350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2017-10-27T13:33:46Z</dcterms:created>
  <dcterms:modified xsi:type="dcterms:W3CDTF">2019-01-14T12:36:54Z</dcterms:modified>
</cp:coreProperties>
</file>