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A7A2"/>
    <a:srgbClr val="EFDAD4"/>
    <a:srgbClr val="FFB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35"/>
    <p:restoredTop sz="94661"/>
  </p:normalViewPr>
  <p:slideViewPr>
    <p:cSldViewPr snapToGrid="0" snapToObjects="1">
      <p:cViewPr>
        <p:scale>
          <a:sx n="112" d="100"/>
          <a:sy n="112" d="100"/>
        </p:scale>
        <p:origin x="744" y="-19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7F6B-B1A0-5D47-BB13-9B8E702AB92F}" type="datetimeFigureOut">
              <a:rPr lang="fr-FR" smtClean="0"/>
              <a:t>14/01/2019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5CE09-89A3-E649-BF6C-98D1B9F3B50F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683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559675" cy="1473693"/>
          </a:xfrm>
          <a:prstGeom prst="rect">
            <a:avLst/>
          </a:prstGeom>
          <a:solidFill>
            <a:srgbClr val="EFA7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3100411" y="275181"/>
            <a:ext cx="3212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/>
              <a:t>Jérôme PANTALONO</a:t>
            </a:r>
            <a:endParaRPr lang="fr-FR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2006353" y="818990"/>
            <a:ext cx="5553322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232582" y="780893"/>
            <a:ext cx="857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i="1" dirty="0" smtClean="0">
                <a:solidFill>
                  <a:schemeClr val="bg1"/>
                </a:solidFill>
              </a:rPr>
              <a:t>Job </a:t>
            </a:r>
            <a:r>
              <a:rPr lang="fr-FR" sz="1600" b="1" i="1" dirty="0" err="1" smtClean="0">
                <a:solidFill>
                  <a:schemeClr val="bg1"/>
                </a:solidFill>
              </a:rPr>
              <a:t>title</a:t>
            </a:r>
            <a:endParaRPr lang="fr-FR" sz="1600" b="1" i="1" dirty="0">
              <a:solidFill>
                <a:schemeClr val="bg1"/>
              </a:solidFill>
            </a:endParaRPr>
          </a:p>
        </p:txBody>
      </p:sp>
      <p:cxnSp>
        <p:nvCxnSpPr>
          <p:cNvPr id="12" name="Connecteur droit 11"/>
          <p:cNvCxnSpPr/>
          <p:nvPr/>
        </p:nvCxnSpPr>
        <p:spPr>
          <a:xfrm flipV="1">
            <a:off x="2752078" y="275181"/>
            <a:ext cx="0" cy="713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V="1">
            <a:off x="6615344" y="282950"/>
            <a:ext cx="0" cy="71308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752078" y="275181"/>
            <a:ext cx="3852908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" y="1473693"/>
            <a:ext cx="2752078" cy="92181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28"/>
          <a:stretch/>
        </p:blipFill>
        <p:spPr>
          <a:xfrm>
            <a:off x="502452" y="150919"/>
            <a:ext cx="1640567" cy="1642370"/>
          </a:xfrm>
          <a:prstGeom prst="ellipse">
            <a:avLst/>
          </a:prstGeom>
          <a:ln>
            <a:solidFill>
              <a:schemeClr val="bg1"/>
            </a:solidFill>
          </a:ln>
        </p:spPr>
      </p:pic>
      <p:sp>
        <p:nvSpPr>
          <p:cNvPr id="18" name="TextBox 26"/>
          <p:cNvSpPr txBox="1"/>
          <p:nvPr/>
        </p:nvSpPr>
        <p:spPr>
          <a:xfrm>
            <a:off x="240737" y="2438955"/>
            <a:ext cx="2245011" cy="1384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ex. Sed </a:t>
            </a:r>
            <a:r>
              <a:rPr lang="fr-FR" sz="1000" dirty="0" err="1"/>
              <a:t>molestie</a:t>
            </a:r>
            <a:r>
              <a:rPr lang="fr-FR" sz="1000" dirty="0"/>
              <a:t> </a:t>
            </a:r>
            <a:r>
              <a:rPr lang="fr-FR" sz="1000" dirty="0" err="1"/>
              <a:t>varius</a:t>
            </a:r>
            <a:r>
              <a:rPr lang="fr-FR" sz="1000" dirty="0"/>
              <a:t> erat a </a:t>
            </a:r>
            <a:r>
              <a:rPr lang="fr-FR" sz="1000" dirty="0" err="1" smtClean="0"/>
              <a:t>aliquet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790113" y="1934693"/>
            <a:ext cx="1000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profile</a:t>
            </a:r>
            <a:endParaRPr lang="fr-FR" sz="2400" dirty="0"/>
          </a:p>
        </p:txBody>
      </p:sp>
      <p:sp>
        <p:nvSpPr>
          <p:cNvPr id="20" name="ZoneTexte 19"/>
          <p:cNvSpPr txBox="1"/>
          <p:nvPr/>
        </p:nvSpPr>
        <p:spPr>
          <a:xfrm>
            <a:off x="600989" y="3953532"/>
            <a:ext cx="1111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contact</a:t>
            </a:r>
            <a:endParaRPr lang="fr-FR" sz="2400" dirty="0"/>
          </a:p>
        </p:txBody>
      </p:sp>
      <p:pic>
        <p:nvPicPr>
          <p:cNvPr id="21" name="Picture 2" descr="Afficher l'image d'orig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54246" y="4509011"/>
            <a:ext cx="328985" cy="32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63623" y="4991967"/>
            <a:ext cx="285971" cy="354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6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24" y="5467237"/>
            <a:ext cx="271532" cy="271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ZoneTexte 23"/>
          <p:cNvSpPr txBox="1"/>
          <p:nvPr/>
        </p:nvSpPr>
        <p:spPr>
          <a:xfrm>
            <a:off x="770957" y="4449782"/>
            <a:ext cx="833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000 111 333</a:t>
            </a:r>
            <a:endParaRPr lang="fr-FR" sz="1000" dirty="0" smtClean="0"/>
          </a:p>
          <a:p>
            <a:r>
              <a:rPr lang="fr-FR" sz="1000" dirty="0" smtClean="0"/>
              <a:t>000 222 444</a:t>
            </a:r>
            <a:endParaRPr lang="fr-FR" sz="1000" dirty="0"/>
          </a:p>
        </p:txBody>
      </p:sp>
      <p:sp>
        <p:nvSpPr>
          <p:cNvPr id="25" name="ZoneTexte 24"/>
          <p:cNvSpPr txBox="1"/>
          <p:nvPr/>
        </p:nvSpPr>
        <p:spPr>
          <a:xfrm>
            <a:off x="770957" y="5410362"/>
            <a:ext cx="10038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12 </a:t>
            </a:r>
            <a:r>
              <a:rPr lang="fr-FR" sz="1000" dirty="0" smtClean="0"/>
              <a:t>Street Name</a:t>
            </a:r>
            <a:endParaRPr lang="fr-FR" sz="1000" dirty="0" smtClean="0"/>
          </a:p>
          <a:p>
            <a:r>
              <a:rPr lang="fr-FR" sz="1000" dirty="0" smtClean="0"/>
              <a:t>New York</a:t>
            </a:r>
            <a:endParaRPr lang="fr-FR" sz="1000" dirty="0"/>
          </a:p>
        </p:txBody>
      </p:sp>
      <p:sp>
        <p:nvSpPr>
          <p:cNvPr id="26" name="ZoneTexte 25"/>
          <p:cNvSpPr txBox="1"/>
          <p:nvPr/>
        </p:nvSpPr>
        <p:spPr>
          <a:xfrm>
            <a:off x="770957" y="5038651"/>
            <a:ext cx="10727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name@mail.com</a:t>
            </a:r>
            <a:endParaRPr lang="fr-FR" sz="1000" dirty="0"/>
          </a:p>
        </p:txBody>
      </p:sp>
      <p:sp>
        <p:nvSpPr>
          <p:cNvPr id="27" name="ZoneTexte 26"/>
          <p:cNvSpPr txBox="1"/>
          <p:nvPr/>
        </p:nvSpPr>
        <p:spPr>
          <a:xfrm>
            <a:off x="893029" y="6001609"/>
            <a:ext cx="776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 err="1" smtClean="0"/>
              <a:t>skills</a:t>
            </a:r>
            <a:endParaRPr lang="fr-FR" sz="2400" dirty="0"/>
          </a:p>
        </p:txBody>
      </p:sp>
      <p:sp>
        <p:nvSpPr>
          <p:cNvPr id="28" name="Rectangle 27"/>
          <p:cNvSpPr/>
          <p:nvPr/>
        </p:nvSpPr>
        <p:spPr>
          <a:xfrm>
            <a:off x="354246" y="6646188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29" name="Rectangle 28"/>
          <p:cNvSpPr/>
          <p:nvPr/>
        </p:nvSpPr>
        <p:spPr>
          <a:xfrm>
            <a:off x="354246" y="6972463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0" name="Rectangle 29"/>
          <p:cNvSpPr/>
          <p:nvPr/>
        </p:nvSpPr>
        <p:spPr>
          <a:xfrm>
            <a:off x="354246" y="7303886"/>
            <a:ext cx="558228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1" name="Rectangle 30"/>
          <p:cNvSpPr/>
          <p:nvPr/>
        </p:nvSpPr>
        <p:spPr>
          <a:xfrm>
            <a:off x="353385" y="7626131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2" name="Rectangle 31"/>
          <p:cNvSpPr/>
          <p:nvPr/>
        </p:nvSpPr>
        <p:spPr>
          <a:xfrm>
            <a:off x="353384" y="7958648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3" name="Rectangle 32"/>
          <p:cNvSpPr/>
          <p:nvPr/>
        </p:nvSpPr>
        <p:spPr>
          <a:xfrm>
            <a:off x="353384" y="8302382"/>
            <a:ext cx="558228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34" name="ZoneTexte 33"/>
          <p:cNvSpPr txBox="1"/>
          <p:nvPr/>
        </p:nvSpPr>
        <p:spPr>
          <a:xfrm>
            <a:off x="1429177" y="6969891"/>
            <a:ext cx="69281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smtClean="0"/>
              <a:t>Photoshop</a:t>
            </a:r>
            <a:endParaRPr lang="fr-FR" sz="900"/>
          </a:p>
        </p:txBody>
      </p:sp>
      <p:sp>
        <p:nvSpPr>
          <p:cNvPr id="35" name="ZoneTexte 34"/>
          <p:cNvSpPr txBox="1"/>
          <p:nvPr/>
        </p:nvSpPr>
        <p:spPr>
          <a:xfrm>
            <a:off x="1889743" y="6651163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Illustrator</a:t>
            </a:r>
            <a:endParaRPr lang="fr-FR" sz="900" dirty="0"/>
          </a:p>
        </p:txBody>
      </p:sp>
      <p:sp>
        <p:nvSpPr>
          <p:cNvPr id="36" name="ZoneTexte 35"/>
          <p:cNvSpPr txBox="1"/>
          <p:nvPr/>
        </p:nvSpPr>
        <p:spPr>
          <a:xfrm>
            <a:off x="1024768" y="7301382"/>
            <a:ext cx="59022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InDesign</a:t>
            </a:r>
            <a:endParaRPr lang="fr-FR" sz="900" dirty="0"/>
          </a:p>
        </p:txBody>
      </p:sp>
      <p:sp>
        <p:nvSpPr>
          <p:cNvPr id="37" name="ZoneTexte 36"/>
          <p:cNvSpPr txBox="1"/>
          <p:nvPr/>
        </p:nvSpPr>
        <p:spPr>
          <a:xfrm>
            <a:off x="1425667" y="7620814"/>
            <a:ext cx="4651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Office</a:t>
            </a:r>
            <a:endParaRPr lang="fr-FR" sz="900" dirty="0"/>
          </a:p>
        </p:txBody>
      </p:sp>
      <p:sp>
        <p:nvSpPr>
          <p:cNvPr id="38" name="ZoneTexte 37"/>
          <p:cNvSpPr txBox="1"/>
          <p:nvPr/>
        </p:nvSpPr>
        <p:spPr>
          <a:xfrm>
            <a:off x="1889399" y="7941610"/>
            <a:ext cx="46519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Photo</a:t>
            </a:r>
            <a:endParaRPr lang="fr-FR" sz="900" dirty="0"/>
          </a:p>
        </p:txBody>
      </p:sp>
      <p:sp>
        <p:nvSpPr>
          <p:cNvPr id="39" name="ZoneTexte 38"/>
          <p:cNvSpPr txBox="1"/>
          <p:nvPr/>
        </p:nvSpPr>
        <p:spPr>
          <a:xfrm>
            <a:off x="945769" y="8298351"/>
            <a:ext cx="39305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Mail</a:t>
            </a:r>
            <a:endParaRPr lang="fr-FR" sz="900" dirty="0"/>
          </a:p>
        </p:txBody>
      </p:sp>
      <p:sp>
        <p:nvSpPr>
          <p:cNvPr id="40" name="ZoneTexte 39"/>
          <p:cNvSpPr txBox="1"/>
          <p:nvPr/>
        </p:nvSpPr>
        <p:spPr>
          <a:xfrm>
            <a:off x="300041" y="8791044"/>
            <a:ext cx="1733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dirty="0"/>
              <a:t>s</a:t>
            </a:r>
            <a:r>
              <a:rPr lang="fr-FR" sz="2400" dirty="0" smtClean="0"/>
              <a:t>ocial media</a:t>
            </a:r>
            <a:endParaRPr lang="fr-FR" sz="2400" dirty="0"/>
          </a:p>
        </p:txBody>
      </p:sp>
      <p:pic>
        <p:nvPicPr>
          <p:cNvPr id="44" name="Picture 8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15" y="9993244"/>
            <a:ext cx="272211" cy="27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6" y="9339660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12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226" y="9673410"/>
            <a:ext cx="273600" cy="27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ZoneTexte 46"/>
          <p:cNvSpPr txBox="1"/>
          <p:nvPr/>
        </p:nvSpPr>
        <p:spPr>
          <a:xfrm>
            <a:off x="733877" y="9347020"/>
            <a:ext cx="12843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Facebook.com/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48" name="ZoneTexte 47"/>
          <p:cNvSpPr txBox="1"/>
          <p:nvPr/>
        </p:nvSpPr>
        <p:spPr>
          <a:xfrm>
            <a:off x="724033" y="10040407"/>
            <a:ext cx="122180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Linkedin.com/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49" name="ZoneTexte 48"/>
          <p:cNvSpPr txBox="1"/>
          <p:nvPr/>
        </p:nvSpPr>
        <p:spPr>
          <a:xfrm>
            <a:off x="733877" y="9717696"/>
            <a:ext cx="13083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Instagram.com/</a:t>
            </a:r>
            <a:r>
              <a:rPr lang="fr-FR" sz="1000" dirty="0" err="1" smtClean="0"/>
              <a:t>name</a:t>
            </a:r>
            <a:endParaRPr lang="fr-FR" sz="1000" dirty="0"/>
          </a:p>
        </p:txBody>
      </p:sp>
      <p:sp>
        <p:nvSpPr>
          <p:cNvPr id="50" name="object 40"/>
          <p:cNvSpPr txBox="1"/>
          <p:nvPr/>
        </p:nvSpPr>
        <p:spPr>
          <a:xfrm>
            <a:off x="4178646" y="2280293"/>
            <a:ext cx="3076466" cy="43088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defTabSz="685800">
              <a:defRPr/>
            </a:pPr>
            <a:r>
              <a:rPr lang="fr-FR" sz="1000" b="1" dirty="0" smtClean="0"/>
              <a:t>POSITION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 smtClean="0"/>
              <a:t>posuere</a:t>
            </a:r>
            <a:r>
              <a:rPr lang="fr-FR" sz="1000" dirty="0"/>
              <a:t>.</a:t>
            </a:r>
            <a:endParaRPr lang="fr-FR" sz="1000" dirty="0" smtClean="0"/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fr-FR" sz="1000" b="1" dirty="0"/>
              <a:t>POSITION 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 smtClean="0"/>
          </a:p>
          <a:p>
            <a:pPr defTabSz="685800">
              <a:defRPr/>
            </a:pPr>
            <a:r>
              <a:rPr lang="fr-FR" sz="1000" b="1" dirty="0"/>
              <a:t>POSITION 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/>
          </a:p>
          <a:p>
            <a:pPr defTabSz="685800">
              <a:defRPr/>
            </a:pPr>
            <a:r>
              <a:rPr lang="fr-FR" sz="1000" b="1" dirty="0"/>
              <a:t>POSITION </a:t>
            </a:r>
            <a:endParaRPr lang="fr-FR" sz="1000" b="1" dirty="0" smtClean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.</a:t>
            </a:r>
          </a:p>
          <a:p>
            <a:pPr defTabSz="685800">
              <a:defRPr/>
            </a:pPr>
            <a:endParaRPr lang="fr-FR" sz="1000" dirty="0"/>
          </a:p>
        </p:txBody>
      </p:sp>
      <p:sp>
        <p:nvSpPr>
          <p:cNvPr id="51" name="ZoneTexte 50"/>
          <p:cNvSpPr txBox="1"/>
          <p:nvPr/>
        </p:nvSpPr>
        <p:spPr>
          <a:xfrm>
            <a:off x="3100479" y="2241662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 smtClean="0"/>
              <a:t>Company</a:t>
            </a:r>
            <a:r>
              <a:rPr lang="fr-FR" sz="1000" b="1" dirty="0" smtClean="0"/>
              <a:t> </a:t>
            </a:r>
            <a:r>
              <a:rPr lang="fr-FR" sz="1000" b="1" dirty="0" err="1" smtClean="0"/>
              <a:t>name</a:t>
            </a:r>
            <a:endParaRPr lang="fr-FR" sz="1000" b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3100478" y="3329088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Company</a:t>
            </a:r>
            <a:r>
              <a:rPr lang="fr-FR" sz="1000" b="1" dirty="0"/>
              <a:t> </a:t>
            </a:r>
            <a:r>
              <a:rPr lang="fr-FR" sz="1000" b="1" dirty="0" err="1" smtClean="0"/>
              <a:t>name</a:t>
            </a:r>
            <a:endParaRPr lang="fr-FR" sz="1000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3093329" y="4390683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Company</a:t>
            </a:r>
            <a:r>
              <a:rPr lang="fr-FR" sz="1000" b="1" dirty="0"/>
              <a:t> </a:t>
            </a:r>
            <a:r>
              <a:rPr lang="fr-FR" sz="1000" b="1" dirty="0" err="1" smtClean="0"/>
              <a:t>name</a:t>
            </a:r>
            <a:endParaRPr lang="fr-FR" sz="1000" b="1" dirty="0"/>
          </a:p>
        </p:txBody>
      </p:sp>
      <p:sp>
        <p:nvSpPr>
          <p:cNvPr id="54" name="Triangle 53"/>
          <p:cNvSpPr/>
          <p:nvPr/>
        </p:nvSpPr>
        <p:spPr>
          <a:xfrm rot="5400000">
            <a:off x="2825205" y="231036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Triangle 54"/>
          <p:cNvSpPr/>
          <p:nvPr/>
        </p:nvSpPr>
        <p:spPr>
          <a:xfrm rot="5400000">
            <a:off x="2823251" y="3405880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Triangle 55"/>
          <p:cNvSpPr/>
          <p:nvPr/>
        </p:nvSpPr>
        <p:spPr>
          <a:xfrm rot="5400000">
            <a:off x="2816103" y="4471788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2752078" y="1749226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ZoneTexte 58"/>
          <p:cNvSpPr txBox="1"/>
          <p:nvPr/>
        </p:nvSpPr>
        <p:spPr>
          <a:xfrm>
            <a:off x="4485617" y="1711129"/>
            <a:ext cx="15662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 smtClean="0">
                <a:solidFill>
                  <a:schemeClr val="bg1"/>
                </a:solidFill>
              </a:rPr>
              <a:t>work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</a:rPr>
              <a:t>experience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757603" y="6646188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ZoneTexte 60"/>
          <p:cNvSpPr txBox="1"/>
          <p:nvPr/>
        </p:nvSpPr>
        <p:spPr>
          <a:xfrm>
            <a:off x="4603701" y="6594654"/>
            <a:ext cx="10145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 err="1" smtClean="0">
                <a:solidFill>
                  <a:schemeClr val="bg1"/>
                </a:solidFill>
              </a:rPr>
              <a:t>education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3093329" y="7184082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 smtClean="0"/>
              <a:t>School</a:t>
            </a:r>
            <a:endParaRPr lang="fr-FR" sz="1000" b="1" dirty="0"/>
          </a:p>
        </p:txBody>
      </p:sp>
      <p:sp>
        <p:nvSpPr>
          <p:cNvPr id="63" name="Triangle 62"/>
          <p:cNvSpPr/>
          <p:nvPr/>
        </p:nvSpPr>
        <p:spPr>
          <a:xfrm rot="5400000">
            <a:off x="2818055" y="725278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Rectangle 63"/>
          <p:cNvSpPr/>
          <p:nvPr/>
        </p:nvSpPr>
        <p:spPr>
          <a:xfrm>
            <a:off x="4077097" y="7184082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 smtClean="0"/>
              <a:t>DEGREE</a:t>
            </a:r>
            <a:endParaRPr lang="fr-FR" sz="1000" b="1" dirty="0"/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3080110" y="7836037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School</a:t>
            </a:r>
            <a:endParaRPr lang="fr-FR" sz="1000" b="1" dirty="0"/>
          </a:p>
        </p:txBody>
      </p:sp>
      <p:sp>
        <p:nvSpPr>
          <p:cNvPr id="66" name="Triangle 65"/>
          <p:cNvSpPr/>
          <p:nvPr/>
        </p:nvSpPr>
        <p:spPr>
          <a:xfrm rot="5400000">
            <a:off x="2804836" y="7904740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Rectangle 66"/>
          <p:cNvSpPr/>
          <p:nvPr/>
        </p:nvSpPr>
        <p:spPr>
          <a:xfrm>
            <a:off x="4063878" y="7836037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/>
              <a:t>DEGREE</a:t>
            </a:r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3093329" y="8487716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School</a:t>
            </a:r>
            <a:endParaRPr lang="fr-FR" sz="1000" b="1" dirty="0"/>
          </a:p>
        </p:txBody>
      </p:sp>
      <p:sp>
        <p:nvSpPr>
          <p:cNvPr id="69" name="Triangle 68"/>
          <p:cNvSpPr/>
          <p:nvPr/>
        </p:nvSpPr>
        <p:spPr>
          <a:xfrm rot="5400000">
            <a:off x="2818055" y="8556419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Rectangle 69"/>
          <p:cNvSpPr/>
          <p:nvPr/>
        </p:nvSpPr>
        <p:spPr>
          <a:xfrm>
            <a:off x="4077097" y="8487716"/>
            <a:ext cx="318354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fr-FR" sz="1000" b="1" dirty="0"/>
              <a:t>DEGREE</a:t>
            </a:r>
          </a:p>
          <a:p>
            <a:pPr defTabSz="685800">
              <a:defRPr/>
            </a:pPr>
            <a:r>
              <a:rPr lang="fr-FR" sz="1000" dirty="0"/>
              <a:t>Lorem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080110" y="5442880"/>
            <a:ext cx="101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b="1" dirty="0" smtClean="0"/>
              <a:t>2012-2017</a:t>
            </a:r>
            <a:br>
              <a:rPr lang="fr-FR" sz="1000" b="1" dirty="0" smtClean="0"/>
            </a:br>
            <a:r>
              <a:rPr lang="fr-FR" sz="1000" b="1" dirty="0" err="1"/>
              <a:t>Company</a:t>
            </a:r>
            <a:r>
              <a:rPr lang="fr-FR" sz="1000" b="1" dirty="0"/>
              <a:t> </a:t>
            </a:r>
            <a:r>
              <a:rPr lang="fr-FR" sz="1000" b="1" dirty="0" err="1" smtClean="0"/>
              <a:t>name</a:t>
            </a:r>
            <a:endParaRPr lang="fr-FR" sz="1000" b="1" dirty="0"/>
          </a:p>
        </p:txBody>
      </p:sp>
      <p:sp>
        <p:nvSpPr>
          <p:cNvPr id="72" name="Triangle 71"/>
          <p:cNvSpPr/>
          <p:nvPr/>
        </p:nvSpPr>
        <p:spPr>
          <a:xfrm rot="5400000">
            <a:off x="2802884" y="5523985"/>
            <a:ext cx="111329" cy="109972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72"/>
          <p:cNvSpPr/>
          <p:nvPr/>
        </p:nvSpPr>
        <p:spPr>
          <a:xfrm>
            <a:off x="2752077" y="9427740"/>
            <a:ext cx="4807597" cy="2623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4396178" y="9348364"/>
            <a:ext cx="11237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err="1" smtClean="0">
                <a:solidFill>
                  <a:schemeClr val="bg1"/>
                </a:solidFill>
              </a:rPr>
              <a:t>languages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949814" y="9901883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76" name="Rectangle 75"/>
          <p:cNvSpPr/>
          <p:nvPr/>
        </p:nvSpPr>
        <p:spPr>
          <a:xfrm>
            <a:off x="2949814" y="10228158"/>
            <a:ext cx="1072282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77" name="ZoneTexte 76"/>
          <p:cNvSpPr txBox="1"/>
          <p:nvPr/>
        </p:nvSpPr>
        <p:spPr>
          <a:xfrm>
            <a:off x="4024745" y="10225586"/>
            <a:ext cx="56297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German</a:t>
            </a:r>
            <a:endParaRPr lang="fr-FR" sz="900" dirty="0"/>
          </a:p>
        </p:txBody>
      </p:sp>
      <p:sp>
        <p:nvSpPr>
          <p:cNvPr id="78" name="ZoneTexte 77"/>
          <p:cNvSpPr txBox="1"/>
          <p:nvPr/>
        </p:nvSpPr>
        <p:spPr>
          <a:xfrm>
            <a:off x="4485311" y="9906858"/>
            <a:ext cx="50526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smtClean="0"/>
              <a:t>French</a:t>
            </a:r>
            <a:endParaRPr lang="fr-FR" sz="900" dirty="0"/>
          </a:p>
        </p:txBody>
      </p:sp>
      <p:sp>
        <p:nvSpPr>
          <p:cNvPr id="79" name="Rectangle 78"/>
          <p:cNvSpPr/>
          <p:nvPr/>
        </p:nvSpPr>
        <p:spPr>
          <a:xfrm>
            <a:off x="5362675" y="9902307"/>
            <a:ext cx="1536359" cy="244298"/>
          </a:xfrm>
          <a:prstGeom prst="rect">
            <a:avLst/>
          </a:prstGeom>
          <a:solidFill>
            <a:srgbClr val="EFA7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0" name="Rectangle 79"/>
          <p:cNvSpPr/>
          <p:nvPr/>
        </p:nvSpPr>
        <p:spPr>
          <a:xfrm>
            <a:off x="5362675" y="10246041"/>
            <a:ext cx="558228" cy="244298"/>
          </a:xfrm>
          <a:prstGeom prst="rect">
            <a:avLst/>
          </a:prstGeom>
          <a:solidFill>
            <a:srgbClr val="EFDAD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43"/>
          </a:p>
        </p:txBody>
      </p:sp>
      <p:sp>
        <p:nvSpPr>
          <p:cNvPr id="81" name="ZoneTexte 80"/>
          <p:cNvSpPr txBox="1"/>
          <p:nvPr/>
        </p:nvSpPr>
        <p:spPr>
          <a:xfrm>
            <a:off x="6898690" y="9885269"/>
            <a:ext cx="4764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Italian</a:t>
            </a:r>
            <a:endParaRPr lang="fr-FR" sz="900" dirty="0"/>
          </a:p>
        </p:txBody>
      </p:sp>
      <p:sp>
        <p:nvSpPr>
          <p:cNvPr id="82" name="ZoneTexte 81"/>
          <p:cNvSpPr txBox="1"/>
          <p:nvPr/>
        </p:nvSpPr>
        <p:spPr>
          <a:xfrm>
            <a:off x="5955060" y="10242010"/>
            <a:ext cx="54694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dirty="0" err="1" smtClean="0"/>
              <a:t>Spanish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169885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350</Words>
  <Application>Microsoft Office PowerPoint</Application>
  <PresentationFormat>Personalizado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20</cp:revision>
  <dcterms:created xsi:type="dcterms:W3CDTF">2017-10-27T13:33:46Z</dcterms:created>
  <dcterms:modified xsi:type="dcterms:W3CDTF">2019-01-14T12:36:54Z</dcterms:modified>
</cp:coreProperties>
</file>