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7"/>
    <p:restoredTop sz="94661"/>
  </p:normalViewPr>
  <p:slideViewPr>
    <p:cSldViewPr snapToGrid="0" snapToObjects="1">
      <p:cViewPr>
        <p:scale>
          <a:sx n="96" d="100"/>
          <a:sy n="96" d="100"/>
        </p:scale>
        <p:origin x="1380" y="-3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0ABF-A1AA-8A46-9A44-5DA2147EDBE4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3465" y="1058971"/>
            <a:ext cx="2263918" cy="9632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7199"/>
            <a:ext cx="7559675" cy="10941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8076" y="3759483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9834" y="5962946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CONTACT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99833" y="6223869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384" y="6639219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000 111 333 / 000 222 444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" y="7225724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name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@mail.com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" y="7832690"/>
            <a:ext cx="17414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www.facebook.com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padamis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833" y="8473751"/>
            <a:ext cx="17713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Street Name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New York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76" y="5638805"/>
            <a:ext cx="273437" cy="15016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75370" y="5638805"/>
            <a:ext cx="273437" cy="15016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893275" y="7933502"/>
            <a:ext cx="2971550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InDesign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72" y="7611381"/>
            <a:ext cx="273437" cy="15016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7611381"/>
            <a:ext cx="273437" cy="15016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893276" y="8347969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Photoshop CS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3276" y="8772071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 (Word, Excel, PowerPoint)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375866" y="791893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75866" y="834303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Leadership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75866" y="875750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Creativity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97" name="Connecteur droit 96"/>
          <p:cNvCxnSpPr>
            <a:stCxn id="99" idx="0"/>
          </p:cNvCxnSpPr>
          <p:nvPr/>
        </p:nvCxnSpPr>
        <p:spPr>
          <a:xfrm>
            <a:off x="2912316" y="6069885"/>
            <a:ext cx="0" cy="1014649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62"/>
          <p:cNvSpPr/>
          <p:nvPr/>
        </p:nvSpPr>
        <p:spPr>
          <a:xfrm>
            <a:off x="2867292" y="6069885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0" name="Oval 63"/>
          <p:cNvSpPr/>
          <p:nvPr/>
        </p:nvSpPr>
        <p:spPr>
          <a:xfrm>
            <a:off x="2870747" y="663270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1095838"/>
            <a:ext cx="1997303" cy="0"/>
          </a:xfrm>
          <a:prstGeom prst="line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1958407" y="1095838"/>
            <a:ext cx="2263918" cy="0"/>
          </a:xfrm>
          <a:prstGeom prst="line">
            <a:avLst/>
          </a:prstGeom>
          <a:ln w="381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3921431" y="1095838"/>
            <a:ext cx="2263918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295757" y="1099723"/>
            <a:ext cx="2263918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93770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5111364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26645" y="207208"/>
            <a:ext cx="233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Pierre ADAMIS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27125" y="614629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+mj-lt"/>
              </a:rPr>
              <a:t>Job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title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46077" y="5557447"/>
            <a:ext cx="1026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EDUC</a:t>
            </a:r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ATION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" name="object 108"/>
          <p:cNvSpPr txBox="1"/>
          <p:nvPr/>
        </p:nvSpPr>
        <p:spPr>
          <a:xfrm>
            <a:off x="3136423" y="6059154"/>
            <a:ext cx="338367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DEGREE – SCHOOL</a:t>
            </a: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DEGREE – SCHOOL</a:t>
            </a: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6" name="TextBox 26"/>
          <p:cNvSpPr txBox="1"/>
          <p:nvPr/>
        </p:nvSpPr>
        <p:spPr>
          <a:xfrm>
            <a:off x="295032" y="1970272"/>
            <a:ext cx="170170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Etiam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bibendum, ante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posuere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odio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enim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semper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tortor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eleifend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mi ante vitae ex. 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0" name="TextBox 43"/>
          <p:cNvSpPr txBox="1"/>
          <p:nvPr/>
        </p:nvSpPr>
        <p:spPr>
          <a:xfrm>
            <a:off x="182900" y="1563621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PROFILE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3136423" y="7524913"/>
            <a:ext cx="1783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SKILLS &amp; PERSONALITY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2900447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3050976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3201505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3352034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3502563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3653092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3803621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3954150" y="8152237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4104679" y="815139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4255208" y="815139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2900447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3050976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3201505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3352034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3502563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3653092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3803621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3954150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Oval 97"/>
          <p:cNvSpPr/>
          <p:nvPr/>
        </p:nvSpPr>
        <p:spPr>
          <a:xfrm>
            <a:off x="4104679" y="857635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Oval 97"/>
          <p:cNvSpPr/>
          <p:nvPr/>
        </p:nvSpPr>
        <p:spPr>
          <a:xfrm>
            <a:off x="4255208" y="857635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2893149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3043678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3194207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3344736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3495265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3645794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3796323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3946852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4097381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4247910" y="899794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375739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526268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676797" y="815078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827326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977855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128384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278913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429442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579971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730500" y="815078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375739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526268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676797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827326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977855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128384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278913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429442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579971" y="858785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730500" y="858785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Oval 97"/>
          <p:cNvSpPr/>
          <p:nvPr/>
        </p:nvSpPr>
        <p:spPr>
          <a:xfrm>
            <a:off x="5383249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Oval 97"/>
          <p:cNvSpPr/>
          <p:nvPr/>
        </p:nvSpPr>
        <p:spPr>
          <a:xfrm>
            <a:off x="5533778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684307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834836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985365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6135894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6286423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436952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587481" y="900742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738010" y="9007419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11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90" y="9763417"/>
            <a:ext cx="273437" cy="150165"/>
          </a:xfrm>
          <a:prstGeom prst="rect">
            <a:avLst/>
          </a:prstGeom>
        </p:spPr>
      </p:pic>
      <p:pic>
        <p:nvPicPr>
          <p:cNvPr id="212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9753478"/>
            <a:ext cx="273437" cy="150165"/>
          </a:xfrm>
          <a:prstGeom prst="rect">
            <a:avLst/>
          </a:prstGeom>
        </p:spPr>
      </p:pic>
      <p:sp>
        <p:nvSpPr>
          <p:cNvPr id="213" name="ZoneTexte 212"/>
          <p:cNvSpPr txBox="1"/>
          <p:nvPr/>
        </p:nvSpPr>
        <p:spPr>
          <a:xfrm>
            <a:off x="3135196" y="9672120"/>
            <a:ext cx="1063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LANGUAGES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4" name="TextBox 94"/>
          <p:cNvSpPr txBox="1"/>
          <p:nvPr/>
        </p:nvSpPr>
        <p:spPr>
          <a:xfrm>
            <a:off x="2898336" y="10096367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French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TextBox 94"/>
          <p:cNvSpPr txBox="1"/>
          <p:nvPr/>
        </p:nvSpPr>
        <p:spPr>
          <a:xfrm>
            <a:off x="5342174" y="10096879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German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6" name="Connecteur droit 215"/>
          <p:cNvCxnSpPr/>
          <p:nvPr/>
        </p:nvCxnSpPr>
        <p:spPr>
          <a:xfrm>
            <a:off x="5358671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Oval 97"/>
          <p:cNvSpPr/>
          <p:nvPr/>
        </p:nvSpPr>
        <p:spPr>
          <a:xfrm>
            <a:off x="6467998" y="1034586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8" name="Connecteur droit 217"/>
          <p:cNvCxnSpPr/>
          <p:nvPr/>
        </p:nvCxnSpPr>
        <p:spPr>
          <a:xfrm>
            <a:off x="2911205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Oval 97"/>
          <p:cNvSpPr/>
          <p:nvPr/>
        </p:nvSpPr>
        <p:spPr>
          <a:xfrm>
            <a:off x="3541560" y="1034586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10251848"/>
            <a:ext cx="2267382" cy="27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97139" y="10009174"/>
            <a:ext cx="215694" cy="6826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12833" y="9843103"/>
            <a:ext cx="215694" cy="8487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31276" y="9717756"/>
            <a:ext cx="215694" cy="97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84560" y="10133359"/>
            <a:ext cx="215694" cy="554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2252178" y="5333351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34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042" y="1447479"/>
            <a:ext cx="273437" cy="15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5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1447479"/>
            <a:ext cx="273437" cy="150165"/>
          </a:xfrm>
          <a:prstGeom prst="rect">
            <a:avLst/>
          </a:prstGeom>
        </p:spPr>
      </p:pic>
      <p:cxnSp>
        <p:nvCxnSpPr>
          <p:cNvPr id="236" name="Connecteur droit 235"/>
          <p:cNvCxnSpPr/>
          <p:nvPr/>
        </p:nvCxnSpPr>
        <p:spPr>
          <a:xfrm>
            <a:off x="2921204" y="1844212"/>
            <a:ext cx="0" cy="3347397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Oval 62"/>
          <p:cNvSpPr/>
          <p:nvPr/>
        </p:nvSpPr>
        <p:spPr>
          <a:xfrm>
            <a:off x="2872132" y="270082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8" name="Oval 63"/>
          <p:cNvSpPr/>
          <p:nvPr/>
        </p:nvSpPr>
        <p:spPr>
          <a:xfrm>
            <a:off x="2872132" y="3571547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9" name="Oval 61"/>
          <p:cNvSpPr/>
          <p:nvPr/>
        </p:nvSpPr>
        <p:spPr>
          <a:xfrm>
            <a:off x="2886260" y="1840869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3137926" y="1364400"/>
            <a:ext cx="1545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WORK EXPERIENCE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137926" y="1762906"/>
            <a:ext cx="41173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POSITION | COMPANY NAME</a:t>
            </a: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POSITION | COMPANY NAME</a:t>
            </a: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POSITION | COMPANY NAME</a:t>
            </a: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POSITION | COMPANY NAME</a:t>
            </a:r>
          </a:p>
          <a:p>
            <a:pPr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2" name="Oval 63"/>
          <p:cNvSpPr/>
          <p:nvPr/>
        </p:nvSpPr>
        <p:spPr>
          <a:xfrm>
            <a:off x="2872131" y="4374140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2262207" y="7257988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2267383" y="9361194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432985F-7B5E-1445-A4AE-6DF0843D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3" y="4122073"/>
            <a:ext cx="1394227" cy="1483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388F531-FCA9-0F43-A5B0-C6D4BB6A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0" y="6317354"/>
            <a:ext cx="245177" cy="2404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97B9DC6-8980-524B-9306-86AE21EA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75" y="6911974"/>
            <a:ext cx="253452" cy="258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EC66D20-74BC-A34C-94E8-EDA258BF6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3" y="7514022"/>
            <a:ext cx="269334" cy="264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50749D9-BCAE-7B48-B51D-EF54E493B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48" y="8129013"/>
            <a:ext cx="249179" cy="2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311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20</cp:revision>
  <dcterms:created xsi:type="dcterms:W3CDTF">2017-10-13T14:29:15Z</dcterms:created>
  <dcterms:modified xsi:type="dcterms:W3CDTF">2019-01-12T22:40:29Z</dcterms:modified>
</cp:coreProperties>
</file>