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64"/>
  </p:normalViewPr>
  <p:slideViewPr>
    <p:cSldViewPr snapToGrid="0" snapToObjects="1">
      <p:cViewPr>
        <p:scale>
          <a:sx n="80" d="100"/>
          <a:sy n="80" d="100"/>
        </p:scale>
        <p:origin x="1512" y="-15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3D71F-CD3D-A74B-A00B-A24B41C02D8F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AAE5F-10A1-4B45-B9C8-B510E5A6901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4684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EAAE5F-10A1-4B45-B9C8-B510E5A6901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2515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706423"/>
              </p:ext>
            </p:extLst>
          </p:nvPr>
        </p:nvGraphicFramePr>
        <p:xfrm>
          <a:off x="-2" y="1"/>
          <a:ext cx="7303627" cy="10691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2853"/>
                <a:gridCol w="235833"/>
                <a:gridCol w="1543924"/>
                <a:gridCol w="2086941"/>
                <a:gridCol w="1794076"/>
              </a:tblGrid>
              <a:tr h="51626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     Jean-Pierre DAVID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24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5170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Address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: 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112 Street Name, New</a:t>
                      </a:r>
                      <a:r>
                        <a:rPr lang="fr-FR" sz="1200" baseline="0" dirty="0" smtClean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 York</a:t>
                      </a:r>
                      <a:endParaRPr lang="fr-FR" sz="1200" dirty="0"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5170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Phone: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000 111 333</a:t>
                      </a:r>
                      <a:endParaRPr lang="fr-FR" sz="1200" dirty="0"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93560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Email: 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name@mail.com</a:t>
                      </a:r>
                      <a:br>
                        <a:rPr lang="fr-FR" sz="1200" dirty="0" smtClean="0"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</a:br>
                      <a:endParaRPr lang="fr-FR" sz="1200" dirty="0"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032532"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chemeClr val="bg1"/>
                          </a:solidFill>
                        </a:rPr>
                        <a:t>PROFILE</a:t>
                      </a:r>
                      <a:endParaRPr lang="fr-FR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b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fr-FR" sz="1200" dirty="0"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59307"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chemeClr val="bg1"/>
                          </a:solidFill>
                        </a:rPr>
                        <a:t>SKILLS</a:t>
                      </a:r>
                      <a:endParaRPr lang="fr-FR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6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/>
                      </a:r>
                      <a:br>
                        <a:rPr lang="fr-FR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</a:br>
                      <a:r>
                        <a:rPr lang="fr-FR" sz="1200" b="1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Computing</a:t>
                      </a:r>
                      <a:r>
                        <a:rPr lang="fr-FR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: ++++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CorelDraw</a:t>
                      </a:r>
                      <a:r>
                        <a:rPr lang="fr-FR" sz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, PowerPoint, Photoshop, Pack Office, Windows, OSX</a:t>
                      </a:r>
                      <a:endParaRPr lang="fr-FR" sz="1200" dirty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Sales: </a:t>
                      </a:r>
                      <a:r>
                        <a:rPr lang="fr-FR" sz="12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+++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Lorem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ipsum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dolor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sit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amet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consectetur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adipiscing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elit</a:t>
                      </a:r>
                      <a:endParaRPr lang="fr-FR" sz="1200" dirty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Management: </a:t>
                      </a:r>
                      <a:r>
                        <a:rPr lang="fr-FR" sz="12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++++++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Lorem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ipsum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dolor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sit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amet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consectetur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adipiscing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elit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.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Morbi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tristique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sapien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nec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nulla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rutrum</a:t>
                      </a:r>
                      <a:r>
                        <a:rPr lang="fr-FR" sz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imperdiet</a:t>
                      </a:r>
                      <a:endParaRPr lang="fr-FR" sz="1200" dirty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6"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/>
                      </a:r>
                      <a:br>
                        <a:rPr lang="fr-FR" sz="1100" b="1" dirty="0" smtClean="0"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</a:br>
                      <a:r>
                        <a:rPr lang="fr-FR" sz="1100" b="1" dirty="0" err="1" smtClean="0"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Languages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Cambria" charset="0"/>
                        <a:ea typeface="Cambria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English: Fluent</a:t>
                      </a:r>
                      <a:endParaRPr lang="fr-FR" sz="1200" dirty="0">
                        <a:effectLst/>
                        <a:latin typeface="Cambria" charset="0"/>
                        <a:ea typeface="Cambria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German</a:t>
                      </a:r>
                      <a:r>
                        <a:rPr lang="fr-FR" sz="110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: </a:t>
                      </a:r>
                      <a:r>
                        <a:rPr lang="fr-FR" sz="110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Technical</a:t>
                      </a:r>
                      <a:endParaRPr lang="fr-FR" sz="1200" dirty="0">
                        <a:effectLst/>
                        <a:latin typeface="Cambria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668">
                <a:tc>
                  <a:txBody>
                    <a:bodyPr/>
                    <a:lstStyle/>
                    <a:p>
                      <a:pPr algn="r"/>
                      <a:endParaRPr lang="fr-FR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mbria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9759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9759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9759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668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mbria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58558"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chemeClr val="bg1"/>
                          </a:solidFill>
                        </a:rPr>
                        <a:t>EDUCATION</a:t>
                      </a:r>
                      <a:endParaRPr lang="fr-FR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20XX – </a:t>
                      </a:r>
                      <a:r>
                        <a:rPr lang="fr-FR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</a:t>
                      </a: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</a:t>
                      </a:r>
                      <a:endParaRPr lang="fr-FR" sz="1200" b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20XX – </a:t>
                      </a:r>
                      <a:r>
                        <a:rPr lang="fr-FR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</a:t>
                      </a: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</a:t>
                      </a:r>
                      <a:endParaRPr lang="fr-FR" sz="1200" b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36635"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chemeClr val="bg1"/>
                          </a:solidFill>
                        </a:rPr>
                        <a:t>EXPERIENCE</a:t>
                      </a:r>
                      <a:endParaRPr lang="fr-FR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20XX-20XX: Position - </a:t>
                      </a:r>
                      <a:r>
                        <a:rPr lang="fr-FR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</a:t>
                      </a: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Name – City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dirty="0" smtClean="0">
                          <a:effectLst/>
                        </a:rPr>
                        <a:t>Lorem </a:t>
                      </a:r>
                      <a:r>
                        <a:rPr lang="fr-FR" sz="1200" dirty="0" err="1" smtClean="0">
                          <a:effectLst/>
                        </a:rPr>
                        <a:t>ipsum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dolor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sit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amet</a:t>
                      </a:r>
                      <a:r>
                        <a:rPr lang="fr-FR" sz="1200" dirty="0" smtClean="0">
                          <a:effectLst/>
                        </a:rPr>
                        <a:t>, </a:t>
                      </a:r>
                      <a:r>
                        <a:rPr lang="fr-FR" sz="1200" dirty="0" err="1" smtClean="0">
                          <a:effectLst/>
                        </a:rPr>
                        <a:t>consectetur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adipiscing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elit</a:t>
                      </a:r>
                      <a:r>
                        <a:rPr lang="fr-FR" sz="1200" dirty="0" smtClean="0">
                          <a:effectLst/>
                        </a:rPr>
                        <a:t>. </a:t>
                      </a:r>
                      <a:r>
                        <a:rPr lang="fr-FR" sz="1200" dirty="0" err="1" smtClean="0">
                          <a:effectLst/>
                        </a:rPr>
                        <a:t>Morbi</a:t>
                      </a:r>
                      <a:r>
                        <a:rPr lang="fr-FR" sz="1200" dirty="0" smtClean="0">
                          <a:effectLst/>
                        </a:rPr>
                        <a:t> tristique </a:t>
                      </a:r>
                      <a:r>
                        <a:rPr lang="fr-FR" sz="1200" dirty="0" err="1" smtClean="0">
                          <a:effectLst/>
                        </a:rPr>
                        <a:t>sapien</a:t>
                      </a:r>
                      <a:r>
                        <a:rPr lang="fr-FR" sz="1200" dirty="0" smtClean="0">
                          <a:effectLst/>
                        </a:rPr>
                        <a:t> nec </a:t>
                      </a:r>
                      <a:r>
                        <a:rPr lang="fr-FR" sz="1200" dirty="0" err="1" smtClean="0">
                          <a:effectLst/>
                        </a:rPr>
                        <a:t>nulla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rutrum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imperdiet</a:t>
                      </a:r>
                      <a:r>
                        <a:rPr lang="fr-FR" sz="1200" dirty="0" smtClean="0">
                          <a:effectLst/>
                        </a:rPr>
                        <a:t>. </a:t>
                      </a:r>
                      <a:r>
                        <a:rPr lang="fr-FR" sz="1200" dirty="0" err="1" smtClean="0">
                          <a:effectLst/>
                        </a:rPr>
                        <a:t>Nullam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faucibus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augue</a:t>
                      </a:r>
                      <a:r>
                        <a:rPr lang="fr-FR" sz="1200" dirty="0" smtClean="0">
                          <a:effectLst/>
                        </a:rPr>
                        <a:t> id </a:t>
                      </a:r>
                      <a:r>
                        <a:rPr lang="fr-FR" sz="1200" dirty="0" err="1" smtClean="0">
                          <a:effectLst/>
                        </a:rPr>
                        <a:t>velit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luctus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maximus</a:t>
                      </a:r>
                      <a:r>
                        <a:rPr lang="fr-FR" sz="1200" dirty="0" smtClean="0">
                          <a:effectLst/>
                        </a:rPr>
                        <a:t>. </a:t>
                      </a:r>
                      <a:r>
                        <a:rPr lang="fr-FR" sz="1200" dirty="0" err="1" smtClean="0">
                          <a:effectLst/>
                        </a:rPr>
                        <a:t>Interdum</a:t>
                      </a:r>
                      <a:r>
                        <a:rPr lang="fr-FR" sz="1200" dirty="0" smtClean="0">
                          <a:effectLst/>
                        </a:rPr>
                        <a:t> et </a:t>
                      </a:r>
                      <a:r>
                        <a:rPr lang="fr-FR" sz="1200" dirty="0" err="1" smtClean="0">
                          <a:effectLst/>
                        </a:rPr>
                        <a:t>malesuada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fames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ac</a:t>
                      </a:r>
                      <a:r>
                        <a:rPr lang="fr-FR" sz="1200" dirty="0" smtClean="0">
                          <a:effectLst/>
                        </a:rPr>
                        <a:t> ante </a:t>
                      </a:r>
                      <a:r>
                        <a:rPr lang="fr-FR" sz="1200" dirty="0" err="1" smtClean="0">
                          <a:effectLst/>
                        </a:rPr>
                        <a:t>ipsum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primis</a:t>
                      </a:r>
                      <a:r>
                        <a:rPr lang="fr-FR" sz="1200" dirty="0" smtClean="0">
                          <a:effectLst/>
                        </a:rPr>
                        <a:t> in </a:t>
                      </a:r>
                      <a:r>
                        <a:rPr lang="fr-FR" sz="1200" dirty="0" err="1" smtClean="0">
                          <a:effectLst/>
                        </a:rPr>
                        <a:t>faucibus</a:t>
                      </a:r>
                      <a:r>
                        <a:rPr lang="fr-FR" sz="1200" dirty="0" smtClean="0">
                          <a:effectLst/>
                        </a:rPr>
                        <a:t>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 smtClean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20XX-20XX: Position - </a:t>
                      </a:r>
                      <a:r>
                        <a:rPr lang="fr-FR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</a:t>
                      </a: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Name – City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dirty="0" smtClean="0">
                          <a:effectLst/>
                        </a:rPr>
                        <a:t>Lorem </a:t>
                      </a:r>
                      <a:r>
                        <a:rPr lang="fr-FR" sz="1200" dirty="0" err="1" smtClean="0">
                          <a:effectLst/>
                        </a:rPr>
                        <a:t>ipsum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dolor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sit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amet</a:t>
                      </a:r>
                      <a:r>
                        <a:rPr lang="fr-FR" sz="1200" dirty="0" smtClean="0">
                          <a:effectLst/>
                        </a:rPr>
                        <a:t>, </a:t>
                      </a:r>
                      <a:r>
                        <a:rPr lang="fr-FR" sz="1200" dirty="0" err="1" smtClean="0">
                          <a:effectLst/>
                        </a:rPr>
                        <a:t>consectetur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adipiscing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elit</a:t>
                      </a:r>
                      <a:r>
                        <a:rPr lang="fr-FR" sz="1200" dirty="0" smtClean="0">
                          <a:effectLst/>
                        </a:rPr>
                        <a:t>. </a:t>
                      </a:r>
                      <a:r>
                        <a:rPr lang="fr-FR" sz="1200" dirty="0" err="1" smtClean="0">
                          <a:effectLst/>
                        </a:rPr>
                        <a:t>Morbi</a:t>
                      </a:r>
                      <a:r>
                        <a:rPr lang="fr-FR" sz="1200" dirty="0" smtClean="0">
                          <a:effectLst/>
                        </a:rPr>
                        <a:t> tristique </a:t>
                      </a:r>
                      <a:r>
                        <a:rPr lang="fr-FR" sz="1200" dirty="0" err="1" smtClean="0">
                          <a:effectLst/>
                        </a:rPr>
                        <a:t>sapien</a:t>
                      </a:r>
                      <a:r>
                        <a:rPr lang="fr-FR" sz="1200" dirty="0" smtClean="0">
                          <a:effectLst/>
                        </a:rPr>
                        <a:t> nec </a:t>
                      </a:r>
                      <a:r>
                        <a:rPr lang="fr-FR" sz="1200" dirty="0" err="1" smtClean="0">
                          <a:effectLst/>
                        </a:rPr>
                        <a:t>nulla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rutrum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imperdiet</a:t>
                      </a:r>
                      <a:r>
                        <a:rPr lang="fr-FR" sz="1200" dirty="0" smtClean="0">
                          <a:effectLst/>
                        </a:rPr>
                        <a:t>. </a:t>
                      </a:r>
                      <a:r>
                        <a:rPr lang="fr-FR" sz="1200" dirty="0" err="1" smtClean="0">
                          <a:effectLst/>
                        </a:rPr>
                        <a:t>Nullam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faucibus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augue</a:t>
                      </a:r>
                      <a:r>
                        <a:rPr lang="fr-FR" sz="1200" dirty="0" smtClean="0">
                          <a:effectLst/>
                        </a:rPr>
                        <a:t> id </a:t>
                      </a:r>
                      <a:r>
                        <a:rPr lang="fr-FR" sz="1200" dirty="0" err="1" smtClean="0">
                          <a:effectLst/>
                        </a:rPr>
                        <a:t>velit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luctus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maximus</a:t>
                      </a:r>
                      <a:r>
                        <a:rPr lang="fr-FR" sz="1200" dirty="0" smtClean="0">
                          <a:effectLst/>
                        </a:rPr>
                        <a:t>. </a:t>
                      </a:r>
                      <a:r>
                        <a:rPr lang="fr-FR" sz="1200" dirty="0" err="1" smtClean="0">
                          <a:effectLst/>
                        </a:rPr>
                        <a:t>Interdum</a:t>
                      </a:r>
                      <a:r>
                        <a:rPr lang="fr-FR" sz="1200" dirty="0" smtClean="0">
                          <a:effectLst/>
                        </a:rPr>
                        <a:t> et </a:t>
                      </a:r>
                      <a:r>
                        <a:rPr lang="fr-FR" sz="1200" dirty="0" err="1" smtClean="0">
                          <a:effectLst/>
                        </a:rPr>
                        <a:t>malesuada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fames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ac</a:t>
                      </a:r>
                      <a:r>
                        <a:rPr lang="fr-FR" sz="1200" dirty="0" smtClean="0">
                          <a:effectLst/>
                        </a:rPr>
                        <a:t> ante </a:t>
                      </a:r>
                      <a:r>
                        <a:rPr lang="fr-FR" sz="1200" dirty="0" err="1" smtClean="0">
                          <a:effectLst/>
                        </a:rPr>
                        <a:t>ipsum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primis</a:t>
                      </a:r>
                      <a:r>
                        <a:rPr lang="fr-FR" sz="1200" dirty="0" smtClean="0">
                          <a:effectLst/>
                        </a:rPr>
                        <a:t> in </a:t>
                      </a:r>
                      <a:r>
                        <a:rPr lang="fr-FR" sz="1200" dirty="0" err="1" smtClean="0">
                          <a:effectLst/>
                        </a:rPr>
                        <a:t>faucibus</a:t>
                      </a:r>
                      <a:r>
                        <a:rPr lang="fr-FR" sz="1200" dirty="0" smtClean="0">
                          <a:effectLst/>
                        </a:rPr>
                        <a:t>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 smtClean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20XX-20XX: Position - </a:t>
                      </a:r>
                      <a:r>
                        <a:rPr lang="fr-FR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</a:t>
                      </a: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Name – City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dirty="0" smtClean="0">
                          <a:effectLst/>
                        </a:rPr>
                        <a:t>Lorem </a:t>
                      </a:r>
                      <a:r>
                        <a:rPr lang="fr-FR" sz="1200" dirty="0" err="1" smtClean="0">
                          <a:effectLst/>
                        </a:rPr>
                        <a:t>ipsum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dolor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sit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amet</a:t>
                      </a:r>
                      <a:r>
                        <a:rPr lang="fr-FR" sz="1200" dirty="0" smtClean="0">
                          <a:effectLst/>
                        </a:rPr>
                        <a:t>, </a:t>
                      </a:r>
                      <a:r>
                        <a:rPr lang="fr-FR" sz="1200" dirty="0" err="1" smtClean="0">
                          <a:effectLst/>
                        </a:rPr>
                        <a:t>consectetur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adipiscing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elit</a:t>
                      </a:r>
                      <a:r>
                        <a:rPr lang="fr-FR" sz="1200" dirty="0" smtClean="0">
                          <a:effectLst/>
                        </a:rPr>
                        <a:t>. </a:t>
                      </a:r>
                      <a:r>
                        <a:rPr lang="fr-FR" sz="1200" dirty="0" err="1" smtClean="0">
                          <a:effectLst/>
                        </a:rPr>
                        <a:t>Morbi</a:t>
                      </a:r>
                      <a:r>
                        <a:rPr lang="fr-FR" sz="1200" dirty="0" smtClean="0">
                          <a:effectLst/>
                        </a:rPr>
                        <a:t> tristique </a:t>
                      </a:r>
                      <a:r>
                        <a:rPr lang="fr-FR" sz="1200" dirty="0" err="1" smtClean="0">
                          <a:effectLst/>
                        </a:rPr>
                        <a:t>sapien</a:t>
                      </a:r>
                      <a:r>
                        <a:rPr lang="fr-FR" sz="1200" dirty="0" smtClean="0">
                          <a:effectLst/>
                        </a:rPr>
                        <a:t> nec </a:t>
                      </a:r>
                      <a:r>
                        <a:rPr lang="fr-FR" sz="1200" dirty="0" err="1" smtClean="0">
                          <a:effectLst/>
                        </a:rPr>
                        <a:t>nulla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rutrum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imperdiet</a:t>
                      </a:r>
                      <a:r>
                        <a:rPr lang="fr-FR" sz="1200" dirty="0" smtClean="0">
                          <a:effectLst/>
                        </a:rPr>
                        <a:t>. </a:t>
                      </a:r>
                      <a:r>
                        <a:rPr lang="fr-FR" sz="1200" dirty="0" err="1" smtClean="0">
                          <a:effectLst/>
                        </a:rPr>
                        <a:t>Nullam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faucibus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augue</a:t>
                      </a:r>
                      <a:r>
                        <a:rPr lang="fr-FR" sz="1200" dirty="0" smtClean="0">
                          <a:effectLst/>
                        </a:rPr>
                        <a:t> id </a:t>
                      </a:r>
                      <a:r>
                        <a:rPr lang="fr-FR" sz="1200" dirty="0" err="1" smtClean="0">
                          <a:effectLst/>
                        </a:rPr>
                        <a:t>velit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luctus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maximus</a:t>
                      </a:r>
                      <a:r>
                        <a:rPr lang="fr-FR" sz="1200" dirty="0" smtClean="0">
                          <a:effectLst/>
                        </a:rPr>
                        <a:t>. </a:t>
                      </a:r>
                      <a:r>
                        <a:rPr lang="fr-FR" sz="1200" dirty="0" err="1" smtClean="0">
                          <a:effectLst/>
                        </a:rPr>
                        <a:t>Interdum</a:t>
                      </a:r>
                      <a:r>
                        <a:rPr lang="fr-FR" sz="1200" dirty="0" smtClean="0">
                          <a:effectLst/>
                        </a:rPr>
                        <a:t> et </a:t>
                      </a:r>
                      <a:r>
                        <a:rPr lang="fr-FR" sz="1200" dirty="0" err="1" smtClean="0">
                          <a:effectLst/>
                        </a:rPr>
                        <a:t>malesuada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fames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ac</a:t>
                      </a:r>
                      <a:r>
                        <a:rPr lang="fr-FR" sz="1200" dirty="0" smtClean="0">
                          <a:effectLst/>
                        </a:rPr>
                        <a:t> ante </a:t>
                      </a:r>
                      <a:r>
                        <a:rPr lang="fr-FR" sz="1200" dirty="0" err="1" smtClean="0">
                          <a:effectLst/>
                        </a:rPr>
                        <a:t>ipsum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primis</a:t>
                      </a:r>
                      <a:r>
                        <a:rPr lang="fr-FR" sz="1200" dirty="0" smtClean="0">
                          <a:effectLst/>
                        </a:rPr>
                        <a:t> in </a:t>
                      </a:r>
                      <a:r>
                        <a:rPr lang="fr-FR" sz="1200" dirty="0" err="1" smtClean="0">
                          <a:effectLst/>
                        </a:rPr>
                        <a:t>faucibus</a:t>
                      </a:r>
                      <a:r>
                        <a:rPr lang="fr-FR" sz="1200" dirty="0" smtClean="0">
                          <a:effectLst/>
                        </a:rPr>
                        <a:t>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 smtClean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20XX-20XX: Position - </a:t>
                      </a:r>
                      <a:r>
                        <a:rPr lang="fr-FR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</a:t>
                      </a: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Name – City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dirty="0" smtClean="0">
                          <a:effectLst/>
                        </a:rPr>
                        <a:t>Lorem </a:t>
                      </a:r>
                      <a:r>
                        <a:rPr lang="fr-FR" sz="1200" dirty="0" err="1" smtClean="0">
                          <a:effectLst/>
                        </a:rPr>
                        <a:t>ipsum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dolor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sit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amet</a:t>
                      </a:r>
                      <a:r>
                        <a:rPr lang="fr-FR" sz="1200" dirty="0" smtClean="0">
                          <a:effectLst/>
                        </a:rPr>
                        <a:t>, </a:t>
                      </a:r>
                      <a:r>
                        <a:rPr lang="fr-FR" sz="1200" dirty="0" err="1" smtClean="0">
                          <a:effectLst/>
                        </a:rPr>
                        <a:t>consectetur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adipiscing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elit</a:t>
                      </a:r>
                      <a:r>
                        <a:rPr lang="fr-FR" sz="1200" dirty="0" smtClean="0">
                          <a:effectLst/>
                        </a:rPr>
                        <a:t>. </a:t>
                      </a:r>
                      <a:r>
                        <a:rPr lang="fr-FR" sz="1200" dirty="0" err="1" smtClean="0">
                          <a:effectLst/>
                        </a:rPr>
                        <a:t>Morbi</a:t>
                      </a:r>
                      <a:r>
                        <a:rPr lang="fr-FR" sz="1200" dirty="0" smtClean="0">
                          <a:effectLst/>
                        </a:rPr>
                        <a:t> tristique </a:t>
                      </a:r>
                      <a:r>
                        <a:rPr lang="fr-FR" sz="1200" dirty="0" err="1" smtClean="0">
                          <a:effectLst/>
                        </a:rPr>
                        <a:t>sapien</a:t>
                      </a:r>
                      <a:r>
                        <a:rPr lang="fr-FR" sz="1200" dirty="0" smtClean="0">
                          <a:effectLst/>
                        </a:rPr>
                        <a:t> nec </a:t>
                      </a:r>
                      <a:r>
                        <a:rPr lang="fr-FR" sz="1200" dirty="0" err="1" smtClean="0">
                          <a:effectLst/>
                        </a:rPr>
                        <a:t>nulla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rutrum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imperdiet</a:t>
                      </a:r>
                      <a:r>
                        <a:rPr lang="fr-FR" sz="1200" dirty="0" smtClean="0">
                          <a:effectLst/>
                        </a:rPr>
                        <a:t>. </a:t>
                      </a:r>
                      <a:r>
                        <a:rPr lang="fr-FR" sz="1200" dirty="0" err="1" smtClean="0">
                          <a:effectLst/>
                        </a:rPr>
                        <a:t>Nullam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faucibus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augue</a:t>
                      </a:r>
                      <a:r>
                        <a:rPr lang="fr-FR" sz="1200" dirty="0" smtClean="0">
                          <a:effectLst/>
                        </a:rPr>
                        <a:t> id </a:t>
                      </a:r>
                      <a:r>
                        <a:rPr lang="fr-FR" sz="1200" dirty="0" err="1" smtClean="0">
                          <a:effectLst/>
                        </a:rPr>
                        <a:t>velit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luctus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maximus</a:t>
                      </a:r>
                      <a:r>
                        <a:rPr lang="fr-FR" sz="1200" dirty="0" smtClean="0">
                          <a:effectLst/>
                        </a:rPr>
                        <a:t>. </a:t>
                      </a:r>
                      <a:r>
                        <a:rPr lang="fr-FR" sz="1200" dirty="0" err="1" smtClean="0">
                          <a:effectLst/>
                        </a:rPr>
                        <a:t>Interdum</a:t>
                      </a:r>
                      <a:r>
                        <a:rPr lang="fr-FR" sz="1200" dirty="0" smtClean="0">
                          <a:effectLst/>
                        </a:rPr>
                        <a:t> et </a:t>
                      </a:r>
                      <a:r>
                        <a:rPr lang="fr-FR" sz="1200" dirty="0" err="1" smtClean="0">
                          <a:effectLst/>
                        </a:rPr>
                        <a:t>malesuada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fames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ac</a:t>
                      </a:r>
                      <a:r>
                        <a:rPr lang="fr-FR" sz="1200" dirty="0" smtClean="0">
                          <a:effectLst/>
                        </a:rPr>
                        <a:t> ante </a:t>
                      </a:r>
                      <a:r>
                        <a:rPr lang="fr-FR" sz="1200" dirty="0" err="1" smtClean="0">
                          <a:effectLst/>
                        </a:rPr>
                        <a:t>ipsum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</a:rPr>
                        <a:t>primis</a:t>
                      </a:r>
                      <a:r>
                        <a:rPr lang="fr-FR" sz="1200" dirty="0" smtClean="0">
                          <a:effectLst/>
                        </a:rPr>
                        <a:t> in </a:t>
                      </a:r>
                      <a:r>
                        <a:rPr lang="fr-FR" sz="1200" dirty="0" err="1" smtClean="0">
                          <a:effectLst/>
                        </a:rPr>
                        <a:t>faucibus</a:t>
                      </a:r>
                      <a:r>
                        <a:rPr lang="fr-FR" sz="1200" smtClean="0">
                          <a:effectLst/>
                        </a:rPr>
                        <a:t>. </a:t>
                      </a:r>
                      <a:endParaRPr lang="fr-FR" sz="1200" dirty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Ellipse 6"/>
          <p:cNvSpPr/>
          <p:nvPr/>
        </p:nvSpPr>
        <p:spPr>
          <a:xfrm>
            <a:off x="413798" y="7465672"/>
            <a:ext cx="833377" cy="83337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413798" y="8494054"/>
            <a:ext cx="833377" cy="833377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383414" y="9522436"/>
            <a:ext cx="833377" cy="833377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pic>
        <p:nvPicPr>
          <p:cNvPr id="1031" name="Picture 7" descr="::14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::14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Image 2" descr="::14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24</Words>
  <Application>Microsoft Office PowerPoint</Application>
  <PresentationFormat>Personalizado</PresentationFormat>
  <Paragraphs>34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23</cp:revision>
  <dcterms:created xsi:type="dcterms:W3CDTF">2016-02-02T19:34:59Z</dcterms:created>
  <dcterms:modified xsi:type="dcterms:W3CDTF">2018-12-17T13:37:05Z</dcterms:modified>
</cp:coreProperties>
</file>