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2"/>
  </p:normalViewPr>
  <p:slideViewPr>
    <p:cSldViewPr snapToGrid="0" snapToObjects="1">
      <p:cViewPr>
        <p:scale>
          <a:sx n="80" d="100"/>
          <a:sy n="80" d="100"/>
        </p:scale>
        <p:origin x="1524" y="-2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12/01/2019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Educ</a:t>
            </a:r>
            <a:r>
              <a:rPr lang="fr-FR" dirty="0" smtClean="0"/>
              <a:t>ation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177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/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Arial"/>
              </a:rPr>
              <a:t>COMPANY NAME</a:t>
            </a:r>
            <a:endParaRPr lang="en-US" dirty="0" smtClean="0">
              <a:solidFill>
                <a:schemeClr val="bg1"/>
              </a:solidFill>
              <a:cs typeface="Arial"/>
            </a:endParaRPr>
          </a:p>
          <a:p>
            <a:r>
              <a:rPr lang="en-US" dirty="0" smtClean="0">
                <a:cs typeface="Arial"/>
              </a:rPr>
              <a:t>Position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endParaRPr lang="fr-FR" sz="1600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COMPANY NAME</a:t>
            </a:r>
          </a:p>
          <a:p>
            <a:r>
              <a:rPr lang="en-US" dirty="0">
                <a:cs typeface="Arial"/>
              </a:rPr>
              <a:t>Position</a:t>
            </a: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COMPANY NAME</a:t>
            </a:r>
          </a:p>
          <a:p>
            <a:r>
              <a:rPr lang="en-US" dirty="0">
                <a:cs typeface="Arial"/>
              </a:rPr>
              <a:t>Position</a:t>
            </a: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79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Profile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tristique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sapien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nec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nulla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imperdiet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DEGREE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25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cs typeface="Arial Black"/>
              </a:rPr>
              <a:t>Skills </a:t>
            </a:r>
            <a:r>
              <a:rPr lang="en-US" dirty="0">
                <a:solidFill>
                  <a:srgbClr val="F79646"/>
                </a:solidFill>
                <a:cs typeface="Arial Black"/>
              </a:rPr>
              <a:t>for this job position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Win </a:t>
            </a:r>
            <a:r>
              <a:rPr lang="fr-FR" sz="1200" dirty="0" smtClean="0"/>
              <a:t>7 &amp; 8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398227" y="10225769"/>
            <a:ext cx="757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26434" y="10232740"/>
            <a:ext cx="50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Excel</a:t>
            </a:r>
            <a:endParaRPr lang="fr-FR" sz="1200" dirty="0"/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DEGREE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DEGREE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</a:t>
            </a:r>
            <a:r>
              <a:rPr lang="fr-FR" sz="1200" dirty="0" smtClean="0"/>
              <a:t>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000 222 444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1827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New York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Contact</a:t>
            </a:r>
            <a:endParaRPr lang="fr-FR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183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2017-06-09T07:51:45Z</dcterms:created>
  <dcterms:modified xsi:type="dcterms:W3CDTF">2019-01-12T11:04:48Z</dcterms:modified>
</cp:coreProperties>
</file>