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</p:sldIdLst>
  <p:sldSz cx="7559675" cy="1069181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0"/>
    <p:restoredTop sz="94586"/>
  </p:normalViewPr>
  <p:slideViewPr>
    <p:cSldViewPr snapToGrid="0" snapToObjects="1">
      <p:cViewPr>
        <p:scale>
          <a:sx n="80" d="100"/>
          <a:sy n="80" d="100"/>
        </p:scale>
        <p:origin x="1512" y="-22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17/12/2018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377021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17/12/2018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007023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17/12/2018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76599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17/12/2018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486972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17/12/2018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592450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17/12/2018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635717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17/12/2018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438401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17/12/2018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35027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17/12/2018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017938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17/12/2018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490961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17/12/2018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235406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4EA57B-C0E7-4B46-9679-4725AF5CF0E2}" type="datetimeFigureOut">
              <a:rPr lang="fr-FR" smtClean="0"/>
              <a:t>17/12/2018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347277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6869218"/>
              </p:ext>
            </p:extLst>
          </p:nvPr>
        </p:nvGraphicFramePr>
        <p:xfrm>
          <a:off x="211644" y="309819"/>
          <a:ext cx="7056783" cy="101923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52261"/>
                <a:gridCol w="4704522"/>
              </a:tblGrid>
              <a:tr h="344854">
                <a:tc rowSpan="3">
                  <a:txBody>
                    <a:bodyPr/>
                    <a:lstStyle/>
                    <a:p>
                      <a:pPr marL="0" marR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32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Alain </a:t>
                      </a:r>
                    </a:p>
                    <a:p>
                      <a:pPr marL="0" marR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32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MARTIN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b="0" kern="1200" dirty="0" smtClean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83170">
                <a:tc vMerge="1">
                  <a:txBody>
                    <a:bodyPr/>
                    <a:lstStyle/>
                    <a:p>
                      <a:pPr marL="0" marR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2800" b="0" kern="1200" dirty="0" smtClean="0">
                        <a:solidFill>
                          <a:schemeClr val="bg2">
                            <a:lumMod val="9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Profile &amp; Key </a:t>
                      </a:r>
                      <a:r>
                        <a:rPr lang="fr-FR" sz="1400" b="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skills</a:t>
                      </a:r>
                      <a:endParaRPr lang="fr-FR" sz="1400" b="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804658">
                <a:tc vMerge="1">
                  <a:txBody>
                    <a:bodyPr/>
                    <a:lstStyle/>
                    <a:p>
                      <a:endParaRPr lang="fr-FR" sz="1200" b="0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Morbi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tristique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sapien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nec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nulla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rutrum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imperdiet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Nullam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faucibus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augue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id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velit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luctus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maximus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83170">
                <a:tc>
                  <a:txBody>
                    <a:bodyPr/>
                    <a:lstStyle/>
                    <a:p>
                      <a:r>
                        <a:rPr lang="fr-FR" sz="14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Job </a:t>
                      </a:r>
                      <a:r>
                        <a:rPr lang="fr-FR" sz="1400" b="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tittle</a:t>
                      </a:r>
                      <a:endParaRPr lang="fr-FR" sz="14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Professional </a:t>
                      </a:r>
                      <a:r>
                        <a:rPr lang="fr-FR" sz="1400" b="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skills</a:t>
                      </a:r>
                      <a:r>
                        <a:rPr lang="fr-FR" sz="14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and </a:t>
                      </a:r>
                      <a:r>
                        <a:rPr lang="fr-FR" sz="1400" b="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Languages</a:t>
                      </a:r>
                      <a:endParaRPr lang="fr-FR" sz="1400" b="0" baseline="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804658">
                <a:tc>
                  <a:txBody>
                    <a:bodyPr/>
                    <a:lstStyle/>
                    <a:p>
                      <a:endParaRPr lang="fr-FR" sz="1200" b="0" dirty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Morbi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tristique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sapien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nec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nulla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rutrum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imperdiet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Nullam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faucibus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augue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id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velit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luctus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maximus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83170">
                <a:tc>
                  <a:txBody>
                    <a:bodyPr/>
                    <a:lstStyle/>
                    <a:p>
                      <a:endParaRPr lang="fr-FR" sz="1200" b="0" dirty="0">
                        <a:solidFill>
                          <a:schemeClr val="bg2">
                            <a:lumMod val="90000"/>
                          </a:schemeClr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Hobbies</a:t>
                      </a: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574756">
                <a:tc>
                  <a:txBody>
                    <a:bodyPr/>
                    <a:lstStyle/>
                    <a:p>
                      <a:endParaRPr lang="fr-FR" sz="1200" b="0" dirty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Morbi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tristique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sapien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nec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nulla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rutrum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imperdiet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83170">
                <a:tc>
                  <a:txBody>
                    <a:bodyPr/>
                    <a:lstStyle/>
                    <a:p>
                      <a:endParaRPr lang="fr-FR" sz="1200" b="0" dirty="0">
                        <a:solidFill>
                          <a:schemeClr val="bg2">
                            <a:lumMod val="90000"/>
                          </a:schemeClr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Education</a:t>
                      </a:r>
                      <a:endParaRPr lang="fr-FR" sz="14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034561">
                <a:tc>
                  <a:txBody>
                    <a:bodyPr/>
                    <a:lstStyle/>
                    <a:p>
                      <a:endParaRPr lang="fr-FR" sz="1200" b="0" dirty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2001: </a:t>
                      </a: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Education 1 </a:t>
                      </a:r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– School – City</a:t>
                      </a:r>
                    </a:p>
                    <a:p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2000: </a:t>
                      </a: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Education 2 </a:t>
                      </a:r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– School – City</a:t>
                      </a:r>
                    </a:p>
                    <a:p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1998: </a:t>
                      </a: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Education 3 </a:t>
                      </a:r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– School – City</a:t>
                      </a:r>
                    </a:p>
                    <a:p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1997: </a:t>
                      </a:r>
                      <a:r>
                        <a:rPr lang="en-US" sz="1200" b="1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Education 4 </a:t>
                      </a:r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– School – City</a:t>
                      </a: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83170">
                <a:tc>
                  <a:txBody>
                    <a:bodyPr/>
                    <a:lstStyle/>
                    <a:p>
                      <a:endParaRPr lang="fr-FR" sz="1200" b="0" dirty="0">
                        <a:solidFill>
                          <a:schemeClr val="bg2">
                            <a:lumMod val="90000"/>
                          </a:schemeClr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b="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Work</a:t>
                      </a:r>
                      <a:r>
                        <a:rPr lang="fr-FR" sz="14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400" b="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Experience</a:t>
                      </a:r>
                      <a:r>
                        <a:rPr lang="fr-FR" sz="14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 </a:t>
                      </a: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4712996">
                <a:tc>
                  <a:txBody>
                    <a:bodyPr/>
                    <a:lstStyle/>
                    <a:p>
                      <a:pPr marL="0" marR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1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Contact</a:t>
                      </a:r>
                      <a:endParaRPr lang="fr-FR" sz="1400" b="1" kern="12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 Street Name,  NEW</a:t>
                      </a:r>
                      <a:r>
                        <a:rPr lang="en-US" sz="12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YORK</a:t>
                      </a:r>
                      <a:endParaRPr lang="en-US" sz="1200" b="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Phone: 000 111 333 </a:t>
                      </a:r>
                    </a:p>
                    <a:p>
                      <a:pPr marL="0" marR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2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Email: name@mail.com</a:t>
                      </a:r>
                    </a:p>
                    <a:p>
                      <a:endParaRPr lang="fr-FR" sz="1200" b="0" dirty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b">
                    <a:lnL w="12700" cmpd="sng">
                      <a:noFill/>
                    </a:lnL>
                    <a:lnR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200" b="1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2004: Position – </a:t>
                      </a:r>
                      <a:r>
                        <a:rPr lang="fr-FR" sz="1200" b="1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Company</a:t>
                      </a:r>
                      <a:r>
                        <a:rPr lang="fr-FR" sz="1200" b="1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Name </a:t>
                      </a:r>
                    </a:p>
                    <a:p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Morbi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tristique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sapien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nec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nulla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rutrum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imperdiet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Nullam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faucibus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augue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id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velit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luctus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maximus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</a:t>
                      </a:r>
                    </a:p>
                    <a:p>
                      <a:endParaRPr lang="fr-FR" sz="1200" b="0" dirty="0" smtClean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r>
                        <a:rPr lang="fr-FR" sz="1200" b="1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2003: Position – </a:t>
                      </a:r>
                      <a:r>
                        <a:rPr lang="fr-FR" sz="1200" b="1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Company</a:t>
                      </a:r>
                      <a:r>
                        <a:rPr lang="fr-FR" sz="1200" b="1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Name </a:t>
                      </a:r>
                    </a:p>
                    <a:p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Morbi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tristique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sapien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nec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nulla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rutrum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imperdiet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Nullam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faucibus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augue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id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velit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luctus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maximus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</a:t>
                      </a:r>
                    </a:p>
                    <a:p>
                      <a:endParaRPr lang="fr-FR" sz="1200" b="0" dirty="0" smtClean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r>
                        <a:rPr lang="fr-FR" sz="1200" b="1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2002: Position – </a:t>
                      </a:r>
                      <a:r>
                        <a:rPr lang="fr-FR" sz="1200" b="1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Company</a:t>
                      </a:r>
                      <a:r>
                        <a:rPr lang="fr-FR" sz="1200" b="1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Name </a:t>
                      </a:r>
                    </a:p>
                    <a:p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Morbi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tristique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sapien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nec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nulla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rutrum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imperdiet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Nullam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faucibus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augue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id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velit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luctus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maximus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</a:t>
                      </a:r>
                    </a:p>
                    <a:p>
                      <a:endParaRPr lang="fr-FR" sz="1200" b="0" dirty="0" smtClean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r>
                        <a:rPr lang="fr-FR" sz="1200" b="1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2001: Position – </a:t>
                      </a:r>
                      <a:r>
                        <a:rPr lang="fr-FR" sz="1200" b="1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Company</a:t>
                      </a:r>
                      <a:r>
                        <a:rPr lang="fr-FR" sz="1200" b="1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Name </a:t>
                      </a:r>
                    </a:p>
                    <a:p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Morbi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tristique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sapien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nec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nulla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rutrum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imperdiet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Nullam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faucibus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augue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id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velit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luctus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maximus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</a:t>
                      </a:r>
                    </a:p>
                    <a:p>
                      <a:endParaRPr lang="fr-FR" sz="1200" b="0" dirty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157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54</TotalTime>
  <Words>261</Words>
  <Application>Microsoft Office PowerPoint</Application>
  <PresentationFormat>Personalizado</PresentationFormat>
  <Paragraphs>30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19</cp:revision>
  <dcterms:created xsi:type="dcterms:W3CDTF">2016-02-02T19:34:59Z</dcterms:created>
  <dcterms:modified xsi:type="dcterms:W3CDTF">2018-12-17T13:34:43Z</dcterms:modified>
</cp:coreProperties>
</file>