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106" d="100"/>
          <a:sy n="106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9444"/>
            <a:ext cx="7559675" cy="415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6196896" y="186981"/>
            <a:ext cx="1133444" cy="1140529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4" y="1203344"/>
            <a:ext cx="637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ea typeface="Times New Roman" charset="0"/>
                <a:cs typeface="Times New Roman" charset="0"/>
              </a:rPr>
              <a:t>Phone: 000 111 333 | Email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|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Address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12 Street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name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, New York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172432" y="38198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02" y="2379189"/>
            <a:ext cx="7091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238502" y="1847499"/>
            <a:ext cx="1380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PROFILE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1402080" y="7887551"/>
            <a:ext cx="580624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/>
              <a:t>Position – </a:t>
            </a:r>
            <a:r>
              <a:rPr lang="fr-FR" sz="1200" dirty="0" err="1"/>
              <a:t>Company</a:t>
            </a:r>
            <a:r>
              <a:rPr lang="fr-FR" sz="1200" dirty="0"/>
              <a:t> </a:t>
            </a:r>
            <a:r>
              <a:rPr lang="fr-FR" sz="1200" dirty="0" err="1"/>
              <a:t>name</a:t>
            </a:r>
            <a:r>
              <a:rPr lang="fr-FR" sz="1200" dirty="0"/>
              <a:t> – City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smtClean="0"/>
              <a:t>  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/>
              <a:t>Position </a:t>
            </a:r>
            <a:r>
              <a:rPr lang="fr-FR" sz="1200" dirty="0"/>
              <a:t>– </a:t>
            </a:r>
            <a:r>
              <a:rPr lang="fr-FR" sz="1200" dirty="0" err="1"/>
              <a:t>Company</a:t>
            </a:r>
            <a:r>
              <a:rPr lang="fr-FR" sz="1200" dirty="0"/>
              <a:t> </a:t>
            </a:r>
            <a:r>
              <a:rPr lang="fr-FR" sz="1200" dirty="0" err="1"/>
              <a:t>name</a:t>
            </a:r>
            <a:r>
              <a:rPr lang="fr-FR" sz="1200" dirty="0"/>
              <a:t> – City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Position – </a:t>
            </a:r>
            <a:r>
              <a:rPr lang="fr-FR" sz="1200" dirty="0" err="1"/>
              <a:t>Company</a:t>
            </a:r>
            <a:r>
              <a:rPr lang="fr-FR" sz="1200" dirty="0"/>
              <a:t> </a:t>
            </a:r>
            <a:r>
              <a:rPr lang="fr-FR" sz="1200" dirty="0" err="1"/>
              <a:t>name</a:t>
            </a:r>
            <a:r>
              <a:rPr lang="fr-FR" sz="1200" dirty="0"/>
              <a:t> – City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34092" y="7201627"/>
            <a:ext cx="2979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WORK EXPERIENCE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432" y="74690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ea typeface="Times New Roman" charset="0"/>
                <a:cs typeface="Times New Roman" charset="0"/>
              </a:rPr>
              <a:t>Job </a:t>
            </a:r>
            <a:r>
              <a:rPr lang="fr-FR" dirty="0" err="1" smtClean="0">
                <a:ea typeface="Times New Roman" charset="0"/>
                <a:cs typeface="Times New Roman" charset="0"/>
              </a:rPr>
              <a:t>title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94" name="Connecteur droit 93"/>
          <p:cNvCxnSpPr/>
          <p:nvPr/>
        </p:nvCxnSpPr>
        <p:spPr>
          <a:xfrm>
            <a:off x="300163" y="7092777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87991" y="3200942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9"/>
          <p:cNvSpPr txBox="1"/>
          <p:nvPr/>
        </p:nvSpPr>
        <p:spPr>
          <a:xfrm>
            <a:off x="238502" y="3739588"/>
            <a:ext cx="705159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2012 - </a:t>
            </a:r>
            <a:r>
              <a:rPr lang="fr-FR" sz="1200" dirty="0" err="1"/>
              <a:t>Degree</a:t>
            </a:r>
            <a:r>
              <a:rPr lang="fr-FR" sz="1200" dirty="0"/>
              <a:t> – </a:t>
            </a:r>
            <a:r>
              <a:rPr lang="fr-FR" sz="1200" dirty="0" err="1"/>
              <a:t>School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2012 - </a:t>
            </a:r>
            <a:r>
              <a:rPr lang="fr-FR" sz="1200" dirty="0" err="1"/>
              <a:t>Degree</a:t>
            </a:r>
            <a:r>
              <a:rPr lang="fr-FR" sz="1200" dirty="0"/>
              <a:t> – </a:t>
            </a:r>
            <a:r>
              <a:rPr lang="fr-FR" sz="1200" dirty="0" err="1"/>
              <a:t>School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2012 - </a:t>
            </a:r>
            <a:r>
              <a:rPr lang="fr-FR" sz="1200" dirty="0" err="1"/>
              <a:t>Degree</a:t>
            </a:r>
            <a:r>
              <a:rPr lang="fr-FR" sz="1200" dirty="0"/>
              <a:t> – </a:t>
            </a:r>
            <a:r>
              <a:rPr lang="fr-FR" sz="1200" dirty="0" err="1"/>
              <a:t>School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38502" y="3235228"/>
            <a:ext cx="1916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EDUC</a:t>
            </a:r>
            <a:r>
              <a:rPr lang="fr-FR" sz="2800" dirty="0" smtClean="0">
                <a:ea typeface="Times New Roman" charset="0"/>
                <a:cs typeface="Times New Roman" charset="0"/>
              </a:rPr>
              <a:t>ATION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00163" y="5397640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01112"/>
              </p:ext>
            </p:extLst>
          </p:nvPr>
        </p:nvGraphicFramePr>
        <p:xfrm>
          <a:off x="234093" y="5990403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French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Spanish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Creativity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52964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9647" y="6096735"/>
            <a:ext cx="1788735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964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9647" y="6376135"/>
            <a:ext cx="1289971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964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9647" y="6671410"/>
            <a:ext cx="1542473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6499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64998" y="6096735"/>
            <a:ext cx="1221588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6499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64997" y="6376135"/>
            <a:ext cx="1644247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6499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64997" y="6671410"/>
            <a:ext cx="1800722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4093" y="5432412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SKILLS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287991" y="10522513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4093" y="81209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209040" y="7887551"/>
            <a:ext cx="0" cy="2394369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1772" y="8934646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4092" y="9753933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164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34</cp:revision>
  <dcterms:created xsi:type="dcterms:W3CDTF">2017-01-23T13:13:08Z</dcterms:created>
  <dcterms:modified xsi:type="dcterms:W3CDTF">2019-01-12T11:55:27Z</dcterms:modified>
</cp:coreProperties>
</file>