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852"/>
    <a:srgbClr val="5F7897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 snapToGrid="0" snapToObjects="1">
      <p:cViewPr>
        <p:scale>
          <a:sx n="77" d="100"/>
          <a:sy n="77" d="100"/>
        </p:scale>
        <p:origin x="1578" y="-54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" y="9058726"/>
            <a:ext cx="4965190" cy="16299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90950" y="2962840"/>
            <a:ext cx="3771899" cy="5537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65192" y="8503920"/>
            <a:ext cx="2597658" cy="2184718"/>
          </a:xfrm>
          <a:prstGeom prst="rect">
            <a:avLst/>
          </a:prstGeom>
          <a:solidFill>
            <a:srgbClr val="44485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7562850" cy="2754784"/>
          </a:xfrm>
          <a:prstGeom prst="rect">
            <a:avLst/>
          </a:prstGeom>
          <a:solidFill>
            <a:srgbClr val="44485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90950" y="2953512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i="1" dirty="0" smtClean="0"/>
              <a:t>Education</a:t>
            </a:r>
            <a:r>
              <a:rPr lang="en-US" sz="2800" b="1" i="1" dirty="0"/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953512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smtClean="0"/>
              <a:t>	</a:t>
            </a:r>
            <a:r>
              <a:rPr lang="en-US" sz="2800" b="1" i="1" smtClean="0"/>
              <a:t>Experience</a:t>
            </a:r>
            <a:endParaRPr lang="en-US" sz="2800" b="1" i="1"/>
          </a:p>
        </p:txBody>
      </p:sp>
      <p:pic>
        <p:nvPicPr>
          <p:cNvPr id="117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3023046" y="2001249"/>
            <a:ext cx="1497708" cy="1507070"/>
          </a:xfrm>
          <a:prstGeom prst="roundRect">
            <a:avLst/>
          </a:prstGeom>
          <a:ln w="76200">
            <a:solidFill>
              <a:schemeClr val="bg1"/>
            </a:solidFill>
          </a:ln>
        </p:spPr>
      </p:pic>
      <p:sp>
        <p:nvSpPr>
          <p:cNvPr id="119" name="TextBox 118"/>
          <p:cNvSpPr txBox="1"/>
          <p:nvPr/>
        </p:nvSpPr>
        <p:spPr>
          <a:xfrm>
            <a:off x="330247" y="1138886"/>
            <a:ext cx="68833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maximus.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fames ac ante ipsum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7" y="2075688"/>
            <a:ext cx="243074" cy="243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8" y="2373626"/>
            <a:ext cx="243464" cy="2434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808" y="2075688"/>
            <a:ext cx="243075" cy="2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603" y="2373626"/>
            <a:ext cx="244280" cy="2442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4406" y="2048392"/>
            <a:ext cx="2432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</a:rPr>
              <a:t>name@mail.com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601" y="2301323"/>
            <a:ext cx="2432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dirty="0" smtClean="0">
                <a:solidFill>
                  <a:schemeClr val="bg1"/>
                </a:solidFill>
              </a:rPr>
              <a:t>000 111 333</a:t>
            </a: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5479" y="2054262"/>
            <a:ext cx="2659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12 Street Name, New York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32420" y="2301323"/>
            <a:ext cx="2432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600" dirty="0" smtClean="0">
                <a:solidFill>
                  <a:schemeClr val="bg1"/>
                </a:solidFill>
              </a:rPr>
              <a:t>Facebook.com/name</a:t>
            </a: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90950" y="5733288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i="1" dirty="0" smtClean="0"/>
              <a:t>Awards</a:t>
            </a:r>
            <a:r>
              <a:rPr lang="en-US" sz="2800" b="1" i="1" dirty="0"/>
              <a:t>	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503920"/>
            <a:ext cx="4965192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Skills &amp; Languages</a:t>
            </a:r>
            <a:endParaRPr lang="en-US" sz="2800" b="1" i="1" dirty="0"/>
          </a:p>
        </p:txBody>
      </p:sp>
      <p:graphicFrame>
        <p:nvGraphicFramePr>
          <p:cNvPr id="2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620519"/>
              </p:ext>
            </p:extLst>
          </p:nvPr>
        </p:nvGraphicFramePr>
        <p:xfrm>
          <a:off x="99197" y="3639086"/>
          <a:ext cx="3573504" cy="4650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3504"/>
              </a:tblGrid>
              <a:tr h="1638250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Position</a:t>
                      </a: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err="1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Jan 1999 – Oct 2002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bibendum, ante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posuere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odio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enim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semper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tortor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55696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Position</a:t>
                      </a: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err="1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  <a:r>
                        <a:rPr lang="fr-FR" sz="1100" b="0" i="1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Feb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2003 – Nov 2009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6666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Position</a:t>
                      </a: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err="1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 2012 – Dec 2015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bibendum, ante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posuere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odio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enim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semper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tortor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7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32955"/>
              </p:ext>
            </p:extLst>
          </p:nvPr>
        </p:nvGraphicFramePr>
        <p:xfrm>
          <a:off x="3915907" y="3639086"/>
          <a:ext cx="3521984" cy="2014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1984"/>
              </a:tblGrid>
              <a:tr h="11096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School</a:t>
                      </a:r>
                      <a:endParaRPr lang="fr-FR" sz="1600" b="1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2008 – 2012</a:t>
                      </a:r>
                      <a:endParaRPr lang="fr-FR" sz="1600" b="1" baseline="0" dirty="0" err="1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31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School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2012 – 2016 </a:t>
                      </a:r>
                      <a:endParaRPr lang="fr-FR" sz="12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986117"/>
              </p:ext>
            </p:extLst>
          </p:nvPr>
        </p:nvGraphicFramePr>
        <p:xfrm>
          <a:off x="3915907" y="6336763"/>
          <a:ext cx="3521984" cy="2053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1984"/>
              </a:tblGrid>
              <a:tr h="6708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Award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9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Award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2014</a:t>
                      </a:r>
                      <a:endParaRPr lang="fr-FR" sz="11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74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Award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C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2015</a:t>
                      </a:r>
                      <a:endParaRPr lang="fr-FR" sz="11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1664" y="9149540"/>
            <a:ext cx="2409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Creative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1664" y="9421359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Microsoft Office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1664" y="9702322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Google AdWords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1664" y="10085753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French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664" y="10347150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German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10040430"/>
            <a:ext cx="496519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27143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55743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482595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711195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35640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164240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91092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619692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853670" y="9195353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082270" y="9195353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027143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255743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482595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711195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35640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16424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391092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619692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85367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08227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027143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255743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482595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711195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35640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164240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391092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619692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53670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082270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027143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255743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482595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711195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935640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164240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391092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619692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853670" y="10129212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082270" y="10129212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27143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255743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482595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11195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93564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16424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391092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619692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85367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08227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504329" y="8612046"/>
            <a:ext cx="1506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85000"/>
                  </a:schemeClr>
                </a:solidFill>
              </a:rPr>
              <a:t>REFERENCES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76899" y="8950600"/>
            <a:ext cx="1160930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264423"/>
              </p:ext>
            </p:extLst>
          </p:nvPr>
        </p:nvGraphicFramePr>
        <p:xfrm>
          <a:off x="5198254" y="9102503"/>
          <a:ext cx="2118220" cy="1328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8220"/>
              </a:tblGrid>
              <a:tr h="67086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Mr. Alain DUMONT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Marketing </a:t>
                      </a: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Director</a:t>
                      </a:r>
                      <a:endParaRPr lang="fr-FR" sz="900" dirty="0" smtClean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Email: mail@mail.com</a:t>
                      </a:r>
                      <a:b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Phone: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000 111 333</a:t>
                      </a:r>
                      <a:endParaRPr lang="fr-FR" sz="9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91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Mrs. Jeanne </a:t>
                      </a:r>
                      <a:r>
                        <a:rPr kumimoji="0" lang="fr-FR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Frand</a:t>
                      </a:r>
                      <a:endParaRPr kumimoji="0" lang="fr-FR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Sales </a:t>
                      </a: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Director</a:t>
                      </a:r>
                      <a:endParaRPr lang="fr-FR" sz="900" dirty="0" smtClean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Email: mail@mail.com</a:t>
                      </a:r>
                      <a:b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Phone: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000 111 333</a:t>
                      </a:r>
                      <a:endParaRPr lang="fr-FR" sz="9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54406" y="170446"/>
            <a:ext cx="4151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Vincent DELORMENA</a:t>
            </a:r>
            <a:endParaRPr lang="fr-FR" sz="3600" dirty="0">
              <a:solidFill>
                <a:schemeClr val="bg1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461664" y="927100"/>
            <a:ext cx="654873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4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500</TotalTime>
  <Words>357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65</cp:revision>
  <dcterms:created xsi:type="dcterms:W3CDTF">2014-12-03T08:33:54Z</dcterms:created>
  <dcterms:modified xsi:type="dcterms:W3CDTF">2019-01-14T16:53:01Z</dcterms:modified>
</cp:coreProperties>
</file>