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106" d="100"/>
          <a:sy n="106" d="100"/>
        </p:scale>
        <p:origin x="888" y="-19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32000"/>
            <a:ext cx="7560309" cy="8660130"/>
          </a:xfrm>
          <a:custGeom>
            <a:avLst/>
            <a:gdLst/>
            <a:ahLst/>
            <a:cxnLst/>
            <a:rect l="l" t="t" r="r" b="b"/>
            <a:pathLst>
              <a:path w="7560309" h="8660130">
                <a:moveTo>
                  <a:pt x="0" y="8660003"/>
                </a:moveTo>
                <a:lnTo>
                  <a:pt x="7560068" y="8660003"/>
                </a:lnTo>
                <a:lnTo>
                  <a:pt x="7560068" y="0"/>
                </a:lnTo>
                <a:lnTo>
                  <a:pt x="0" y="0"/>
                </a:lnTo>
                <a:lnTo>
                  <a:pt x="0" y="8660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2032000"/>
          </a:xfrm>
          <a:custGeom>
            <a:avLst/>
            <a:gdLst/>
            <a:ahLst/>
            <a:cxnLst/>
            <a:rect l="l" t="t" r="r" b="b"/>
            <a:pathLst>
              <a:path w="7560309" h="2032000">
                <a:moveTo>
                  <a:pt x="0" y="2031987"/>
                </a:moveTo>
                <a:lnTo>
                  <a:pt x="7560068" y="2031987"/>
                </a:lnTo>
                <a:lnTo>
                  <a:pt x="7560068" y="0"/>
                </a:lnTo>
                <a:lnTo>
                  <a:pt x="0" y="0"/>
                </a:lnTo>
                <a:lnTo>
                  <a:pt x="0" y="2031987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9700" y="1876920"/>
            <a:ext cx="1743075" cy="307975"/>
          </a:xfrm>
          <a:custGeom>
            <a:avLst/>
            <a:gdLst/>
            <a:ahLst/>
            <a:cxnLst/>
            <a:rect l="l" t="t" r="r" b="b"/>
            <a:pathLst>
              <a:path w="1743075" h="307975">
                <a:moveTo>
                  <a:pt x="1589176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589176" y="307530"/>
                </a:lnTo>
                <a:lnTo>
                  <a:pt x="1637773" y="299692"/>
                </a:lnTo>
                <a:lnTo>
                  <a:pt x="1679981" y="277865"/>
                </a:lnTo>
                <a:lnTo>
                  <a:pt x="1713266" y="244582"/>
                </a:lnTo>
                <a:lnTo>
                  <a:pt x="1735095" y="202373"/>
                </a:lnTo>
                <a:lnTo>
                  <a:pt x="1742935" y="153771"/>
                </a:lnTo>
                <a:lnTo>
                  <a:pt x="1735095" y="105168"/>
                </a:lnTo>
                <a:lnTo>
                  <a:pt x="1713266" y="62956"/>
                </a:lnTo>
                <a:lnTo>
                  <a:pt x="1679981" y="29669"/>
                </a:lnTo>
                <a:lnTo>
                  <a:pt x="1637773" y="7839"/>
                </a:lnTo>
                <a:lnTo>
                  <a:pt x="158917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70100" y="1876920"/>
            <a:ext cx="3187700" cy="307975"/>
          </a:xfrm>
          <a:custGeom>
            <a:avLst/>
            <a:gdLst/>
            <a:ahLst/>
            <a:cxnLst/>
            <a:rect l="l" t="t" r="r" b="b"/>
            <a:pathLst>
              <a:path w="3187700" h="307975">
                <a:moveTo>
                  <a:pt x="30339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3033941" y="307530"/>
                </a:lnTo>
                <a:lnTo>
                  <a:pt x="3082538" y="299692"/>
                </a:lnTo>
                <a:lnTo>
                  <a:pt x="3124746" y="277865"/>
                </a:lnTo>
                <a:lnTo>
                  <a:pt x="3158031" y="244582"/>
                </a:lnTo>
                <a:lnTo>
                  <a:pt x="3179860" y="202373"/>
                </a:lnTo>
                <a:lnTo>
                  <a:pt x="3187700" y="153771"/>
                </a:lnTo>
                <a:lnTo>
                  <a:pt x="3179860" y="105168"/>
                </a:lnTo>
                <a:lnTo>
                  <a:pt x="3158031" y="62956"/>
                </a:lnTo>
                <a:lnTo>
                  <a:pt x="3124746" y="29669"/>
                </a:lnTo>
                <a:lnTo>
                  <a:pt x="3082538" y="7839"/>
                </a:lnTo>
                <a:lnTo>
                  <a:pt x="30339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80050" y="1876920"/>
            <a:ext cx="1943100" cy="307975"/>
          </a:xfrm>
          <a:custGeom>
            <a:avLst/>
            <a:gdLst/>
            <a:ahLst/>
            <a:cxnLst/>
            <a:rect l="l" t="t" r="r" b="b"/>
            <a:pathLst>
              <a:path w="1943100" h="307975">
                <a:moveTo>
                  <a:pt x="17893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789341" y="307530"/>
                </a:lnTo>
                <a:lnTo>
                  <a:pt x="1837938" y="299692"/>
                </a:lnTo>
                <a:lnTo>
                  <a:pt x="1880146" y="277865"/>
                </a:lnTo>
                <a:lnTo>
                  <a:pt x="1913431" y="244582"/>
                </a:lnTo>
                <a:lnTo>
                  <a:pt x="1935260" y="202373"/>
                </a:lnTo>
                <a:lnTo>
                  <a:pt x="1943100" y="153771"/>
                </a:lnTo>
                <a:lnTo>
                  <a:pt x="1935260" y="105168"/>
                </a:lnTo>
                <a:lnTo>
                  <a:pt x="1913431" y="62956"/>
                </a:lnTo>
                <a:lnTo>
                  <a:pt x="1880146" y="29669"/>
                </a:lnTo>
                <a:lnTo>
                  <a:pt x="1837938" y="7839"/>
                </a:lnTo>
                <a:lnTo>
                  <a:pt x="17893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 algn="l">
              <a:lnSpc>
                <a:spcPct val="100000"/>
              </a:lnSpc>
            </a:pPr>
            <a:r>
              <a:rPr spc="450" dirty="0" smtClean="0"/>
              <a:t>JOHN</a:t>
            </a:r>
            <a:r>
              <a:rPr b="0" spc="450" dirty="0" smtClean="0">
                <a:latin typeface="Calibri"/>
                <a:cs typeface="Calibri"/>
              </a:rPr>
              <a:t>DOE</a:t>
            </a:r>
            <a:endParaRPr b="0" spc="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205" y="1284195"/>
            <a:ext cx="7040245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Phone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: 000 111 333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lang="es-ES" sz="1400" dirty="0" smtClean="0">
                <a:solidFill>
                  <a:schemeClr val="bg1"/>
                </a:solidFill>
                <a:latin typeface="Calibri"/>
                <a:cs typeface="Calibri"/>
              </a:rPr>
              <a:t>     </a:t>
            </a:r>
            <a:r>
              <a:rPr sz="1400" spc="-5" dirty="0" smtClean="0">
                <a:solidFill>
                  <a:schemeClr val="bg1"/>
                </a:solidFill>
                <a:latin typeface="Calibri"/>
                <a:cs typeface="Calibri"/>
              </a:rPr>
              <a:t>Ad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ress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: </a:t>
            </a:r>
            <a:r>
              <a:rPr lang="fr-FR" sz="1400" dirty="0" smtClean="0">
                <a:solidFill>
                  <a:schemeClr val="bg1"/>
                </a:solidFill>
                <a:latin typeface="Calibri"/>
                <a:cs typeface="Calibri"/>
              </a:rPr>
              <a:t>12 Street Name, New York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Email:</a:t>
            </a:r>
            <a:r>
              <a:rPr sz="1400" spc="-9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spc="-5" dirty="0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1453" y="2977883"/>
            <a:ext cx="4309110" cy="2854960"/>
          </a:xfrm>
          <a:custGeom>
            <a:avLst/>
            <a:gdLst/>
            <a:ahLst/>
            <a:cxnLst/>
            <a:rect l="l" t="t" r="r" b="b"/>
            <a:pathLst>
              <a:path w="4309109" h="2854960">
                <a:moveTo>
                  <a:pt x="0" y="2854667"/>
                </a:moveTo>
                <a:lnTo>
                  <a:pt x="4308602" y="2854667"/>
                </a:lnTo>
                <a:lnTo>
                  <a:pt x="4308602" y="0"/>
                </a:lnTo>
                <a:lnTo>
                  <a:pt x="0" y="0"/>
                </a:lnTo>
                <a:lnTo>
                  <a:pt x="0" y="2854667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51453" y="6175501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48"/>
                </a:moveTo>
                <a:lnTo>
                  <a:pt x="4308602" y="4236148"/>
                </a:lnTo>
                <a:lnTo>
                  <a:pt x="4308602" y="0"/>
                </a:lnTo>
                <a:lnTo>
                  <a:pt x="0" y="0"/>
                </a:lnTo>
                <a:lnTo>
                  <a:pt x="0" y="4236148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3" y="5832551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89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89" y="0"/>
                </a:lnTo>
                <a:lnTo>
                  <a:pt x="4308589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1466" y="2634932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76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76" y="0"/>
                </a:lnTo>
                <a:lnTo>
                  <a:pt x="4308576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89947" y="5871997"/>
            <a:ext cx="3512503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spc="140" dirty="0" smtClean="0">
                <a:solidFill>
                  <a:srgbClr val="414042"/>
                </a:solidFill>
                <a:latin typeface="Calibri"/>
                <a:cs typeface="Calibri"/>
              </a:rPr>
              <a:t>WORK </a:t>
            </a:r>
            <a:r>
              <a:rPr sz="1700" b="1" spc="140" dirty="0" smtClean="0">
                <a:solidFill>
                  <a:srgbClr val="414042"/>
                </a:solidFill>
                <a:latin typeface="Calibri"/>
                <a:cs typeface="Calibri"/>
              </a:rPr>
              <a:t>EXPERIENCE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7234" y="6307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6D6E71"/>
                </a:solidFill>
                <a:latin typeface="Calibri"/>
                <a:cs typeface="Calibri"/>
              </a:rPr>
              <a:t>COMPANY NAME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BE1E2D"/>
                </a:solidFill>
                <a:latin typeface="Calibri"/>
                <a:cs typeface="Calibri"/>
              </a:rPr>
              <a:t>Position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77234" y="7704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COMPANY NAME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BE1E2D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7234" y="91268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COMPANY NAME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BE1E2D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89922" y="90085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89934" y="2678722"/>
            <a:ext cx="175991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EDUCATION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77171" y="4696130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b="1" spc="25" dirty="0" err="1">
                <a:solidFill>
                  <a:srgbClr val="BE1E2D"/>
                </a:solidFill>
                <a:cs typeface="Calibri"/>
              </a:rPr>
              <a:t>School</a:t>
            </a:r>
            <a:r>
              <a:rPr lang="fr-FR" b="1" spc="25" dirty="0">
                <a:solidFill>
                  <a:srgbClr val="BE1E2D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BE1E2D"/>
                </a:solidFill>
                <a:cs typeface="Calibri"/>
              </a:rPr>
              <a:t>Degree</a:t>
            </a:r>
            <a:endParaRPr lang="fr-FR" dirty="0"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7171" y="3222929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 smtClean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sz="1800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School</a:t>
            </a:r>
            <a:r>
              <a:rPr lang="fr-FR" sz="1800" b="1" spc="25" dirty="0" smtClean="0">
                <a:solidFill>
                  <a:srgbClr val="BE1E2D"/>
                </a:solidFill>
                <a:latin typeface="Calibri"/>
                <a:cs typeface="Calibri"/>
              </a:rPr>
              <a:t> – </a:t>
            </a:r>
            <a:r>
              <a:rPr lang="fr-FR" sz="1800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Degree</a:t>
            </a:r>
            <a:endParaRPr sz="1800" dirty="0" smtClean="0">
              <a:latin typeface="Calibri"/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i="1" spc="15" dirty="0" smtClean="0">
              <a:solidFill>
                <a:srgbClr val="726658"/>
              </a:solidFill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2977883"/>
            <a:ext cx="2884805" cy="4632960"/>
          </a:xfrm>
          <a:custGeom>
            <a:avLst/>
            <a:gdLst/>
            <a:ahLst/>
            <a:cxnLst/>
            <a:rect l="l" t="t" r="r" b="b"/>
            <a:pathLst>
              <a:path w="2884805" h="4632959">
                <a:moveTo>
                  <a:pt x="0" y="4632820"/>
                </a:moveTo>
                <a:lnTo>
                  <a:pt x="2884335" y="4632820"/>
                </a:lnTo>
                <a:lnTo>
                  <a:pt x="2884335" y="0"/>
                </a:lnTo>
                <a:lnTo>
                  <a:pt x="0" y="0"/>
                </a:lnTo>
                <a:lnTo>
                  <a:pt x="0" y="463282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953654"/>
            <a:ext cx="2884805" cy="2466975"/>
          </a:xfrm>
          <a:custGeom>
            <a:avLst/>
            <a:gdLst/>
            <a:ahLst/>
            <a:cxnLst/>
            <a:rect l="l" t="t" r="r" b="b"/>
            <a:pathLst>
              <a:path w="2884805" h="2466975">
                <a:moveTo>
                  <a:pt x="0" y="2466799"/>
                </a:moveTo>
                <a:lnTo>
                  <a:pt x="2884335" y="2466799"/>
                </a:lnTo>
                <a:lnTo>
                  <a:pt x="2884335" y="0"/>
                </a:lnTo>
                <a:lnTo>
                  <a:pt x="0" y="0"/>
                </a:lnTo>
                <a:lnTo>
                  <a:pt x="0" y="2466799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634932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5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7610703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4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4913" y="2666022"/>
            <a:ext cx="163698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414042"/>
                </a:solidFill>
                <a:latin typeface="Calibri"/>
                <a:cs typeface="Calibri"/>
              </a:rPr>
              <a:t>SKILLS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250" y="7656524"/>
            <a:ext cx="2238221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dirty="0" smtClean="0">
                <a:solidFill>
                  <a:srgbClr val="414042"/>
                </a:solidFill>
                <a:latin typeface="Calibri"/>
                <a:cs typeface="Calibri"/>
              </a:rPr>
              <a:t>ADDITIONAL </a:t>
            </a:r>
            <a:r>
              <a:rPr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INFO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499" y="8089431"/>
            <a:ext cx="2337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Etiam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bibendum, ante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posuere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odio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enim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semper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tortor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eleifend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mi ante vitae ex.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87374" y="338245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Web </a:t>
            </a:r>
            <a:r>
              <a:rPr lang="es-ES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programming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Graphic </a:t>
            </a: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756" y="4739715"/>
            <a:ext cx="12920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Languages</a:t>
            </a:r>
            <a:endParaRPr lang="fr-FR" sz="1600" dirty="0"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7897" y="6100597"/>
            <a:ext cx="1353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Personality</a:t>
            </a:r>
            <a:endParaRPr lang="fr-FR" sz="1600" dirty="0">
              <a:cs typeface="Calibri"/>
            </a:endParaRPr>
          </a:p>
        </p:txBody>
      </p:sp>
      <p:sp>
        <p:nvSpPr>
          <p:cNvPr id="35" name="object 5"/>
          <p:cNvSpPr txBox="1"/>
          <p:nvPr/>
        </p:nvSpPr>
        <p:spPr>
          <a:xfrm>
            <a:off x="493044" y="51719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French</a:t>
            </a: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German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Italian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10"/>
          <p:cNvSpPr txBox="1"/>
          <p:nvPr/>
        </p:nvSpPr>
        <p:spPr>
          <a:xfrm>
            <a:off x="453792" y="6506747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Creative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Team </a:t>
            </a:r>
            <a:r>
              <a:rPr lang="fr-FR" sz="1200" spc="-30" dirty="0">
                <a:solidFill>
                  <a:srgbClr val="726658"/>
                </a:solidFill>
                <a:latin typeface="Calibri"/>
                <a:cs typeface="Calibri"/>
              </a:rPr>
              <a:t>l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0756" y="3029344"/>
            <a:ext cx="1340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Computing</a:t>
            </a:r>
            <a:endParaRPr lang="fr-FR" sz="1600" dirty="0">
              <a:cs typeface="Calibri"/>
            </a:endParaRPr>
          </a:p>
        </p:txBody>
      </p:sp>
      <p:sp>
        <p:nvSpPr>
          <p:cNvPr id="38" name="object 16"/>
          <p:cNvSpPr/>
          <p:nvPr/>
        </p:nvSpPr>
        <p:spPr>
          <a:xfrm flipV="1">
            <a:off x="260251" y="4538981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6"/>
          <p:cNvSpPr/>
          <p:nvPr/>
        </p:nvSpPr>
        <p:spPr>
          <a:xfrm flipV="1">
            <a:off x="199671" y="5933657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234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3</cp:revision>
  <dcterms:created xsi:type="dcterms:W3CDTF">2016-05-26T02:49:02Z</dcterms:created>
  <dcterms:modified xsi:type="dcterms:W3CDTF">2019-01-22T07:18:35Z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