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89" d="100"/>
          <a:sy n="89" d="100"/>
        </p:scale>
        <p:origin x="1284" y="-28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BE1E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BE1E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BE1E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298763"/>
            <a:ext cx="7560309" cy="8393430"/>
          </a:xfrm>
          <a:custGeom>
            <a:avLst/>
            <a:gdLst/>
            <a:ahLst/>
            <a:cxnLst/>
            <a:rect l="l" t="t" r="r" b="b"/>
            <a:pathLst>
              <a:path w="7560309" h="8393430">
                <a:moveTo>
                  <a:pt x="0" y="8393239"/>
                </a:moveTo>
                <a:lnTo>
                  <a:pt x="7560068" y="8393239"/>
                </a:lnTo>
                <a:lnTo>
                  <a:pt x="7560068" y="0"/>
                </a:lnTo>
                <a:lnTo>
                  <a:pt x="0" y="0"/>
                </a:lnTo>
                <a:lnTo>
                  <a:pt x="0" y="8393239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2"/>
            <a:ext cx="7560309" cy="1991360"/>
          </a:xfrm>
          <a:custGeom>
            <a:avLst/>
            <a:gdLst/>
            <a:ahLst/>
            <a:cxnLst/>
            <a:rect l="l" t="t" r="r" b="b"/>
            <a:pathLst>
              <a:path w="7560309" h="1991360">
                <a:moveTo>
                  <a:pt x="0" y="1991220"/>
                </a:moveTo>
                <a:lnTo>
                  <a:pt x="7560068" y="1991220"/>
                </a:lnTo>
                <a:lnTo>
                  <a:pt x="7560068" y="0"/>
                </a:lnTo>
                <a:lnTo>
                  <a:pt x="0" y="0"/>
                </a:lnTo>
                <a:lnTo>
                  <a:pt x="0" y="19912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991233"/>
            <a:ext cx="7560309" cy="307975"/>
          </a:xfrm>
          <a:custGeom>
            <a:avLst/>
            <a:gdLst/>
            <a:ahLst/>
            <a:cxnLst/>
            <a:rect l="l" t="t" r="r" b="b"/>
            <a:pathLst>
              <a:path w="7560309" h="307975">
                <a:moveTo>
                  <a:pt x="0" y="307530"/>
                </a:moveTo>
                <a:lnTo>
                  <a:pt x="7560068" y="307530"/>
                </a:lnTo>
                <a:lnTo>
                  <a:pt x="7560068" y="0"/>
                </a:lnTo>
                <a:lnTo>
                  <a:pt x="0" y="0"/>
                </a:lnTo>
                <a:lnTo>
                  <a:pt x="0" y="30753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095500" y="0"/>
            <a:ext cx="5464810" cy="1212215"/>
          </a:xfrm>
          <a:custGeom>
            <a:avLst/>
            <a:gdLst/>
            <a:ahLst/>
            <a:cxnLst/>
            <a:rect l="l" t="t" r="r" b="b"/>
            <a:pathLst>
              <a:path w="5464809" h="1212215">
                <a:moveTo>
                  <a:pt x="0" y="1212164"/>
                </a:moveTo>
                <a:lnTo>
                  <a:pt x="5464568" y="1212164"/>
                </a:lnTo>
                <a:lnTo>
                  <a:pt x="5464568" y="0"/>
                </a:lnTo>
                <a:lnTo>
                  <a:pt x="0" y="0"/>
                </a:lnTo>
                <a:lnTo>
                  <a:pt x="0" y="1212164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2095500" cy="1288415"/>
          </a:xfrm>
          <a:custGeom>
            <a:avLst/>
            <a:gdLst/>
            <a:ahLst/>
            <a:cxnLst/>
            <a:rect l="l" t="t" r="r" b="b"/>
            <a:pathLst>
              <a:path w="2095500" h="1288415">
                <a:moveTo>
                  <a:pt x="1181100" y="1212164"/>
                </a:moveTo>
                <a:lnTo>
                  <a:pt x="914387" y="1212164"/>
                </a:lnTo>
                <a:lnTo>
                  <a:pt x="1045641" y="1288364"/>
                </a:lnTo>
                <a:lnTo>
                  <a:pt x="1181100" y="1212164"/>
                </a:lnTo>
                <a:close/>
              </a:path>
              <a:path w="2095500" h="1288415">
                <a:moveTo>
                  <a:pt x="2095500" y="0"/>
                </a:moveTo>
                <a:lnTo>
                  <a:pt x="0" y="0"/>
                </a:lnTo>
                <a:lnTo>
                  <a:pt x="0" y="1212164"/>
                </a:lnTo>
                <a:lnTo>
                  <a:pt x="2095500" y="1212164"/>
                </a:lnTo>
                <a:lnTo>
                  <a:pt x="2095500" y="0"/>
                </a:lnTo>
                <a:close/>
              </a:path>
            </a:pathLst>
          </a:custGeom>
          <a:solidFill>
            <a:srgbClr val="BE1E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7751" y="-84925"/>
            <a:ext cx="7167346" cy="1379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600" b="1" i="0">
                <a:solidFill>
                  <a:srgbClr val="BE1E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-7277" y="2630170"/>
            <a:ext cx="7577404" cy="3550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ame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751" y="-84925"/>
            <a:ext cx="7167346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13940">
              <a:lnSpc>
                <a:spcPct val="100000"/>
              </a:lnSpc>
            </a:pPr>
            <a:r>
              <a:rPr sz="8000" spc="450" dirty="0" smtClean="0"/>
              <a:t>JOHN</a:t>
            </a:r>
            <a:r>
              <a:rPr sz="8000" b="0" spc="450" dirty="0" smtClean="0"/>
              <a:t>DOE</a:t>
            </a:r>
            <a:endParaRPr sz="8000" b="0" spc="450" dirty="0"/>
          </a:p>
        </p:txBody>
      </p:sp>
      <p:sp>
        <p:nvSpPr>
          <p:cNvPr id="3" name="object 3"/>
          <p:cNvSpPr txBox="1"/>
          <p:nvPr/>
        </p:nvSpPr>
        <p:spPr>
          <a:xfrm>
            <a:off x="260250" y="1426654"/>
            <a:ext cx="7104847" cy="8233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defTabSz="685800">
              <a:defRPr/>
            </a:pPr>
            <a:endParaRPr sz="1550" dirty="0">
              <a:solidFill>
                <a:schemeClr val="tx1">
                  <a:lumMod val="50000"/>
                  <a:lumOff val="50000"/>
                </a:schemeClr>
              </a:solidFill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  <a:tabLst>
                <a:tab pos="1921510" algn="l"/>
                <a:tab pos="5317490" algn="l"/>
              </a:tabLst>
            </a:pPr>
            <a:r>
              <a:rPr lang="es-ES" sz="1400" b="1" spc="-5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Phone</a:t>
            </a:r>
            <a:r>
              <a:rPr lang="es-ES" sz="1400" b="1" spc="-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: 000 111 333</a:t>
            </a:r>
            <a:r>
              <a:rPr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	</a:t>
            </a:r>
            <a:r>
              <a:rPr lang="es-ES" sz="14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  </a:t>
            </a:r>
            <a:r>
              <a:rPr lang="es-ES" sz="14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    </a:t>
            </a:r>
            <a:r>
              <a:rPr sz="1400" b="1" spc="-5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Ad</a:t>
            </a:r>
            <a:r>
              <a:rPr lang="es-ES" sz="1400" b="1" spc="-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d</a:t>
            </a:r>
            <a:r>
              <a:rPr sz="1400" b="1" spc="-5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ress</a:t>
            </a:r>
            <a:r>
              <a:rPr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: </a:t>
            </a:r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12 Street Name, New York</a:t>
            </a:r>
            <a:r>
              <a:rPr sz="1400" b="1" spc="-1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	</a:t>
            </a:r>
            <a:r>
              <a:rPr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Email:</a:t>
            </a:r>
            <a:r>
              <a:rPr sz="1400" b="1" spc="-9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s-ES" sz="1400" b="1" spc="-5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  <a:hlinkClick r:id="rId2"/>
              </a:rPr>
              <a:t>name</a:t>
            </a:r>
            <a:r>
              <a:rPr sz="1400" b="1" spc="-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  <a:hlinkClick r:id="rId2"/>
              </a:rPr>
              <a:t>@mail.com</a:t>
            </a:r>
            <a:endParaRPr sz="14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01850" y="2074761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0"/>
                </a:moveTo>
                <a:lnTo>
                  <a:pt x="0" y="166801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78450" y="2074761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0"/>
                </a:moveTo>
                <a:lnTo>
                  <a:pt x="0" y="166801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51454" y="6175502"/>
            <a:ext cx="4309110" cy="4236720"/>
          </a:xfrm>
          <a:custGeom>
            <a:avLst/>
            <a:gdLst/>
            <a:ahLst/>
            <a:cxnLst/>
            <a:rect l="l" t="t" r="r" b="b"/>
            <a:pathLst>
              <a:path w="4309109" h="4236720">
                <a:moveTo>
                  <a:pt x="0" y="4236161"/>
                </a:moveTo>
                <a:lnTo>
                  <a:pt x="4308614" y="4236161"/>
                </a:lnTo>
                <a:lnTo>
                  <a:pt x="4308614" y="0"/>
                </a:lnTo>
                <a:lnTo>
                  <a:pt x="0" y="0"/>
                </a:lnTo>
                <a:lnTo>
                  <a:pt x="0" y="4236161"/>
                </a:lnTo>
                <a:close/>
              </a:path>
            </a:pathLst>
          </a:custGeom>
          <a:solidFill>
            <a:srgbClr val="BE1E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89922" y="7586103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377234" y="6307404"/>
            <a:ext cx="4060825" cy="38933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algn="just">
              <a:lnSpc>
                <a:spcPct val="100000"/>
              </a:lnSpc>
            </a:pPr>
            <a:r>
              <a:rPr lang="es-ES" sz="1600" b="1" spc="-20" dirty="0" smtClean="0">
                <a:solidFill>
                  <a:srgbClr val="F9DE3D"/>
                </a:solidFill>
                <a:latin typeface="Calibri"/>
                <a:cs typeface="Calibri"/>
              </a:rPr>
              <a:t>COMPANY NAME</a:t>
            </a:r>
            <a:endParaRPr sz="1600" dirty="0">
              <a:latin typeface="Calibri"/>
              <a:cs typeface="Calibri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dirty="0" smtClean="0">
                <a:solidFill>
                  <a:srgbClr val="F9DE3D"/>
                </a:solidFill>
                <a:latin typeface="Calibri"/>
                <a:cs typeface="Calibri"/>
              </a:rPr>
              <a:t>Position</a:t>
            </a:r>
            <a:endParaRPr sz="1600" dirty="0">
              <a:latin typeface="Calibri"/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>
                <a:solidFill>
                  <a:schemeClr val="bg1"/>
                </a:solidFill>
                <a:cs typeface="Calibri"/>
              </a:rPr>
              <a:t>Lorem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ipsum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dolor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amet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Morbi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sapien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rutrum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faucibus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augue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velit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luctus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maximus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endParaRPr lang="fr-FR" sz="1200" dirty="0" smtClean="0">
              <a:solidFill>
                <a:schemeClr val="bg1"/>
              </a:solidFill>
              <a:cs typeface="Calibri"/>
            </a:endParaRPr>
          </a:p>
          <a:p>
            <a:pPr marL="118110" marR="142240">
              <a:spcBef>
                <a:spcPts val="60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spc="-20" dirty="0">
                <a:solidFill>
                  <a:srgbClr val="F9DE3D"/>
                </a:solidFill>
                <a:cs typeface="Calibri"/>
              </a:rPr>
              <a:t>COMPANY NAME</a:t>
            </a:r>
            <a:endParaRPr lang="es-ES" sz="1600" dirty="0">
              <a:cs typeface="Calibri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dirty="0">
                <a:solidFill>
                  <a:srgbClr val="F9DE3D"/>
                </a:solidFill>
                <a:cs typeface="Calibri"/>
              </a:rPr>
              <a:t>Position</a:t>
            </a:r>
            <a:endParaRPr lang="es-ES" sz="1600" dirty="0"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>
                <a:solidFill>
                  <a:schemeClr val="bg1"/>
                </a:solidFill>
                <a:cs typeface="Calibri"/>
              </a:rPr>
              <a:t>Lorem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ipsum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dolor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amet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Morbi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sapien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rutrum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faucibus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augue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velit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luctus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maximus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endParaRPr lang="fr-FR" sz="1200" dirty="0" smtClean="0">
              <a:solidFill>
                <a:schemeClr val="bg1"/>
              </a:solidFill>
              <a:cs typeface="Calibri"/>
            </a:endParaRPr>
          </a:p>
          <a:p>
            <a:pPr marL="118110" marR="142240">
              <a:spcBef>
                <a:spcPts val="60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spc="-20" dirty="0" smtClean="0">
                <a:solidFill>
                  <a:srgbClr val="F9DE3D"/>
                </a:solidFill>
                <a:cs typeface="Calibri"/>
              </a:rPr>
              <a:t>COMPANY </a:t>
            </a:r>
            <a:r>
              <a:rPr lang="es-ES" sz="1600" b="1" spc="-20" dirty="0">
                <a:solidFill>
                  <a:srgbClr val="F9DE3D"/>
                </a:solidFill>
                <a:cs typeface="Calibri"/>
              </a:rPr>
              <a:t>NAME</a:t>
            </a:r>
            <a:endParaRPr lang="es-ES" sz="1600" dirty="0">
              <a:cs typeface="Calibri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dirty="0">
                <a:solidFill>
                  <a:srgbClr val="F9DE3D"/>
                </a:solidFill>
                <a:cs typeface="Calibri"/>
              </a:rPr>
              <a:t>Position</a:t>
            </a:r>
            <a:endParaRPr lang="es-ES" sz="1600" dirty="0"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>
                <a:solidFill>
                  <a:schemeClr val="bg1"/>
                </a:solidFill>
                <a:cs typeface="Calibri"/>
              </a:rPr>
              <a:t>Lorem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ipsum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dolor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amet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Morbi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sapien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rutrum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faucibus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augue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velit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luctus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maximus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endParaRPr lang="fr-FR" sz="12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89922" y="89281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89871" y="4366285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304421"/>
              </p:ext>
            </p:extLst>
          </p:nvPr>
        </p:nvGraphicFramePr>
        <p:xfrm>
          <a:off x="3165767" y="2630170"/>
          <a:ext cx="4389538" cy="35405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24"/>
                <a:gridCol w="4308614"/>
              </a:tblGrid>
              <a:tr h="342950">
                <a:tc gridSpan="2"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fr-FR" sz="1700" b="1" spc="125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EDUCATION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414042"/>
                      </a:solidFill>
                      <a:prstDash val="solid"/>
                    </a:lnL>
                    <a:lnR w="9525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414042"/>
                      </a:solidFill>
                      <a:prstDash val="solid"/>
                    </a:lnT>
                    <a:lnB w="9525">
                      <a:solidFill>
                        <a:srgbClr val="41404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54667">
                <a:tc>
                  <a:txBody>
                    <a:bodyPr/>
                    <a:lstStyle/>
                    <a:p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525">
                      <a:solidFill>
                        <a:srgbClr val="414042"/>
                      </a:solidFill>
                      <a:prstDash val="solid"/>
                    </a:lnT>
                    <a:lnB w="9525">
                      <a:solidFill>
                        <a:srgbClr val="414042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 dirty="0">
                        <a:latin typeface="+mn-lt"/>
                        <a:cs typeface="Times New Roman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600" b="1" spc="35" dirty="0">
                          <a:solidFill>
                            <a:srgbClr val="F9DE3D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fr-FR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School</a:t>
                      </a:r>
                      <a:r>
                        <a:rPr lang="fr-FR" sz="1600" b="1" spc="25" dirty="0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Degree</a:t>
                      </a:r>
                      <a:endParaRPr lang="fr-FR" sz="1600" b="1" spc="25" dirty="0" smtClean="0">
                        <a:solidFill>
                          <a:srgbClr val="F9DE3D"/>
                        </a:solidFill>
                        <a:latin typeface="+mn-lt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. </a:t>
                      </a: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lang="fr-FR" sz="1400" i="1" spc="15" dirty="0" smtClean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lang="es-ES" sz="1600" b="1" spc="35" dirty="0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2016</a:t>
                      </a:r>
                      <a:endParaRPr lang="es-ES" sz="1600" dirty="0" smtClean="0">
                        <a:latin typeface="+mn-lt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es-ES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School</a:t>
                      </a:r>
                      <a:r>
                        <a:rPr lang="es-ES" sz="1600" b="1" spc="25" dirty="0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 – </a:t>
                      </a:r>
                      <a:r>
                        <a:rPr lang="es-ES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Degree</a:t>
                      </a:r>
                      <a:endParaRPr lang="es-ES" sz="1600" b="1" spc="25" dirty="0" smtClean="0">
                        <a:solidFill>
                          <a:srgbClr val="F9DE3D"/>
                        </a:solidFill>
                        <a:latin typeface="+mn-lt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es-ES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es-ES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s-ES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es-ES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dolor </a:t>
                      </a:r>
                      <a:r>
                        <a:rPr lang="es-ES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es-ES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s-ES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es-ES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es-ES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es-ES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s-ES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es-ES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s-ES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r>
                        <a:rPr lang="es-ES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.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 dirty="0">
                        <a:latin typeface="+mn-lt"/>
                        <a:cs typeface="Times New Roman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600" b="1" spc="35" dirty="0">
                          <a:solidFill>
                            <a:srgbClr val="F9DE3D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fr-FR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School</a:t>
                      </a:r>
                      <a:r>
                        <a:rPr lang="fr-FR" sz="1600" b="1" spc="25" dirty="0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Degree</a:t>
                      </a:r>
                      <a:endParaRPr lang="fr-FR" sz="1600" b="1" spc="25" dirty="0" smtClean="0">
                        <a:solidFill>
                          <a:srgbClr val="F9DE3D"/>
                        </a:solidFill>
                        <a:latin typeface="+mn-lt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. </a:t>
                      </a:r>
                      <a:endParaRPr lang="fr-FR" sz="120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414042"/>
                      </a:solidFill>
                      <a:prstDash val="solid"/>
                    </a:lnT>
                    <a:lnB w="9525">
                      <a:solidFill>
                        <a:srgbClr val="414042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</a:tr>
              <a:tr h="342950">
                <a:tc gridSpan="2">
                  <a:txBody>
                    <a:bodyPr/>
                    <a:lstStyle/>
                    <a:p>
                      <a:pPr marL="22732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fr-FR" sz="1700" b="1" spc="114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WORK EXPERIENCE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414042"/>
                      </a:solidFill>
                      <a:prstDash val="solid"/>
                    </a:lnL>
                    <a:lnR w="9525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414042"/>
                      </a:solidFill>
                      <a:prstDash val="solid"/>
                    </a:lnT>
                    <a:lnB w="9525">
                      <a:solidFill>
                        <a:srgbClr val="41404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899896"/>
              </p:ext>
            </p:extLst>
          </p:nvPr>
        </p:nvGraphicFramePr>
        <p:xfrm>
          <a:off x="-4762" y="2630171"/>
          <a:ext cx="2616009" cy="77855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1793"/>
                <a:gridCol w="104216"/>
              </a:tblGrid>
              <a:tr h="342949">
                <a:tc>
                  <a:txBody>
                    <a:bodyPr/>
                    <a:lstStyle/>
                    <a:p>
                      <a:pPr marR="134937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sz="1700" b="1" spc="125" dirty="0">
                        <a:solidFill>
                          <a:srgbClr val="FFFFFF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9B8579"/>
                      </a:solidFill>
                      <a:prstDash val="solid"/>
                    </a:lnL>
                    <a:lnR w="9524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14042"/>
                      </a:solidFill>
                      <a:prstDash val="solid"/>
                    </a:lnL>
                    <a:lnR w="9525">
                      <a:solidFill>
                        <a:srgbClr val="9B8579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</a:tr>
              <a:tr h="463282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FR" sz="200" b="1" spc="-10" dirty="0" smtClean="0">
                        <a:solidFill>
                          <a:srgbClr val="BE1E2D"/>
                        </a:solidFill>
                        <a:latin typeface="Calibri"/>
                        <a:cs typeface="Calibri"/>
                      </a:endParaRPr>
                    </a:p>
                    <a:p>
                      <a:pPr marL="233679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lang="fr-FR" sz="1600" b="1" spc="-10" dirty="0" err="1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Computing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4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14042"/>
                      </a:solidFill>
                      <a:prstDash val="solid"/>
                    </a:lnL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marR="136525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9B8579"/>
                      </a:solidFill>
                      <a:prstDash val="solid"/>
                    </a:lnL>
                    <a:lnR w="9524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14042"/>
                      </a:solidFill>
                      <a:prstDash val="solid"/>
                    </a:lnL>
                    <a:lnR w="9525">
                      <a:solidFill>
                        <a:srgbClr val="9B8579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</a:tr>
              <a:tr h="2466799">
                <a:tc>
                  <a:txBody>
                    <a:bodyPr/>
                    <a:lstStyle/>
                    <a:p>
                      <a:pPr marL="146050" marR="129539" algn="just">
                        <a:lnSpc>
                          <a:spcPct val="118100"/>
                        </a:lnSpc>
                        <a:spcBef>
                          <a:spcPts val="940"/>
                        </a:spcBef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4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4">
                      <a:solidFill>
                        <a:srgbClr val="414042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14042"/>
                      </a:solidFill>
                      <a:prstDash val="solid"/>
                    </a:lnL>
                    <a:lnT w="9525">
                      <a:solidFill>
                        <a:srgbClr val="9B8579"/>
                      </a:solidFill>
                      <a:prstDash val="solid"/>
                    </a:lnT>
                    <a:solidFill>
                      <a:srgbClr val="E6E7E8"/>
                    </a:solidFill>
                  </a:tcPr>
                </a:tc>
              </a:tr>
            </a:tbl>
          </a:graphicData>
        </a:graphic>
      </p:graphicFrame>
      <p:sp>
        <p:nvSpPr>
          <p:cNvPr id="14" name="object 8"/>
          <p:cNvSpPr txBox="1"/>
          <p:nvPr/>
        </p:nvSpPr>
        <p:spPr>
          <a:xfrm>
            <a:off x="197751" y="3571499"/>
            <a:ext cx="2271079" cy="10894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sz="1200" spc="-5" dirty="0">
                <a:solidFill>
                  <a:srgbClr val="726658"/>
                </a:solidFill>
                <a:latin typeface="Calibri"/>
                <a:cs typeface="Calibri"/>
              </a:rPr>
              <a:t>Windows </a:t>
            </a:r>
            <a:r>
              <a:rPr sz="1200" dirty="0">
                <a:solidFill>
                  <a:srgbClr val="726658"/>
                </a:solidFill>
                <a:latin typeface="Calibri"/>
                <a:cs typeface="Calibri"/>
              </a:rPr>
              <a:t>10  </a:t>
            </a:r>
            <a:endParaRPr lang="fr-FR" sz="120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10" dirty="0">
                <a:solidFill>
                  <a:srgbClr val="726658"/>
                </a:solidFill>
                <a:cs typeface="Calibri"/>
              </a:rPr>
              <a:t>Web </a:t>
            </a:r>
            <a:r>
              <a:rPr lang="es-ES" sz="1200" spc="-10" dirty="0" err="1">
                <a:solidFill>
                  <a:srgbClr val="726658"/>
                </a:solidFill>
                <a:cs typeface="Calibri"/>
              </a:rPr>
              <a:t>programming</a:t>
            </a:r>
            <a:endParaRPr lang="es-ES" sz="1200" spc="-10" dirty="0">
              <a:solidFill>
                <a:srgbClr val="726658"/>
              </a:solidFill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Graphic </a:t>
            </a:r>
            <a:r>
              <a:rPr sz="1200" spc="-5" dirty="0">
                <a:solidFill>
                  <a:srgbClr val="726658"/>
                </a:solidFill>
                <a:latin typeface="Calibri"/>
                <a:cs typeface="Calibri"/>
              </a:rPr>
              <a:t>design  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SEO / SEA / 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AdWords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Google </a:t>
            </a:r>
            <a:r>
              <a:rPr lang="fr-FR" sz="1200" spc="-10" dirty="0" err="1">
                <a:solidFill>
                  <a:srgbClr val="726658"/>
                </a:solidFill>
                <a:latin typeface="Calibri"/>
                <a:cs typeface="Calibri"/>
              </a:rPr>
              <a:t>A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nalytics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28867" y="4889500"/>
            <a:ext cx="12920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Languages</a:t>
            </a:r>
            <a:endParaRPr lang="fr-FR" sz="1600" dirty="0">
              <a:cs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128867" y="6226702"/>
            <a:ext cx="13531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Personality</a:t>
            </a:r>
            <a:endParaRPr lang="fr-FR" sz="1600" dirty="0">
              <a:cs typeface="Calibri"/>
            </a:endParaRPr>
          </a:p>
        </p:txBody>
      </p:sp>
      <p:sp>
        <p:nvSpPr>
          <p:cNvPr id="17" name="object 5"/>
          <p:cNvSpPr txBox="1"/>
          <p:nvPr/>
        </p:nvSpPr>
        <p:spPr>
          <a:xfrm>
            <a:off x="203421" y="5321743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French</a:t>
            </a: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German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Italian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8" name="object 10"/>
          <p:cNvSpPr txBox="1"/>
          <p:nvPr/>
        </p:nvSpPr>
        <p:spPr>
          <a:xfrm>
            <a:off x="169636" y="6674260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Creative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Innovator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30" dirty="0" smtClean="0">
                <a:solidFill>
                  <a:srgbClr val="726658"/>
                </a:solidFill>
                <a:latin typeface="Calibri"/>
                <a:cs typeface="Calibri"/>
              </a:rPr>
              <a:t>Team leader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9" name="object 5"/>
          <p:cNvSpPr txBox="1"/>
          <p:nvPr/>
        </p:nvSpPr>
        <p:spPr>
          <a:xfrm>
            <a:off x="203421" y="2637714"/>
            <a:ext cx="1610044" cy="3086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700" b="1" spc="-5" dirty="0" smtClean="0">
                <a:solidFill>
                  <a:schemeClr val="bg1"/>
                </a:solidFill>
                <a:latin typeface="Calibri"/>
                <a:cs typeface="Calibri"/>
              </a:rPr>
              <a:t>SKILLS</a:t>
            </a:r>
            <a:endParaRPr sz="17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7751" y="8085302"/>
            <a:ext cx="21657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Interdum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et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malesuada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fames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ac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ante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primis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in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solidFill>
                <a:srgbClr val="726658"/>
              </a:solidFill>
              <a:latin typeface="+mn-lt"/>
              <a:cs typeface="Calibri"/>
            </a:endParaRPr>
          </a:p>
        </p:txBody>
      </p:sp>
      <p:sp>
        <p:nvSpPr>
          <p:cNvPr id="21" name="object 5"/>
          <p:cNvSpPr txBox="1"/>
          <p:nvPr/>
        </p:nvSpPr>
        <p:spPr>
          <a:xfrm>
            <a:off x="216597" y="7628826"/>
            <a:ext cx="2723453" cy="3086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700" b="1" spc="-5" dirty="0" smtClean="0">
                <a:solidFill>
                  <a:schemeClr val="bg1"/>
                </a:solidFill>
                <a:latin typeface="Calibri"/>
                <a:cs typeface="Calibri"/>
              </a:rPr>
              <a:t>ADDITIONAL INFO</a:t>
            </a:r>
            <a:endParaRPr sz="17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E1E2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227</Words>
  <Application>Microsoft Office PowerPoint</Application>
  <PresentationFormat>Personalizado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Avenir Book</vt:lpstr>
      <vt:lpstr>Calibri</vt:lpstr>
      <vt:lpstr>Times New Roman</vt:lpstr>
      <vt:lpstr>Office Theme</vt:lpstr>
      <vt:lpstr>JOHNDOE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PC</cp:lastModifiedBy>
  <cp:revision>7</cp:revision>
  <dcterms:created xsi:type="dcterms:W3CDTF">2016-05-26T02:43:10Z</dcterms:created>
  <dcterms:modified xsi:type="dcterms:W3CDTF">2019-01-22T07:17:43Z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2016-05-26T00:00:00Z</vt:filetime>
  </property>
</Properties>
</file>