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9"/>
    <p:restoredTop sz="94608"/>
  </p:normalViewPr>
  <p:slideViewPr>
    <p:cSldViewPr snapToGrid="0" snapToObjects="1">
      <p:cViewPr>
        <p:scale>
          <a:sx n="60" d="100"/>
          <a:sy n="60" d="100"/>
        </p:scale>
        <p:origin x="2046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59675" cy="1488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38193"/>
              </p:ext>
            </p:extLst>
          </p:nvPr>
        </p:nvGraphicFramePr>
        <p:xfrm>
          <a:off x="578629" y="340072"/>
          <a:ext cx="6234548" cy="944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(Valérie CHRISTIAN</a:t>
                      </a:r>
                      <a:r>
                        <a:rPr lang="fr-FR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City – Phone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  <a:r>
                        <a:rPr lang="fr-FR" sz="1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&amp; Key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29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Education 1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Education 2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Education 3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Education 4 – School – City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79991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Professional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and </a:t>
                      </a:r>
                      <a:r>
                        <a:rPr lang="fr-FR" sz="1800" b="0" baseline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506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9843247"/>
            <a:ext cx="7559675" cy="848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273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2016-02-02T19:34:59Z</dcterms:created>
  <dcterms:modified xsi:type="dcterms:W3CDTF">2018-12-17T13:32:50Z</dcterms:modified>
</cp:coreProperties>
</file>