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89" d="100"/>
          <a:sy n="89" d="100"/>
        </p:scale>
        <p:origin x="1284" y="-28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8633" y="230594"/>
            <a:ext cx="1467949" cy="14801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895945"/>
            <a:ext cx="7560309" cy="399415"/>
          </a:xfrm>
          <a:custGeom>
            <a:avLst/>
            <a:gdLst/>
            <a:ahLst/>
            <a:cxnLst/>
            <a:rect l="l" t="t" r="r" b="b"/>
            <a:pathLst>
              <a:path w="7560309" h="399414">
                <a:moveTo>
                  <a:pt x="0" y="399135"/>
                </a:moveTo>
                <a:lnTo>
                  <a:pt x="7560068" y="399135"/>
                </a:lnTo>
                <a:lnTo>
                  <a:pt x="7560068" y="0"/>
                </a:lnTo>
                <a:lnTo>
                  <a:pt x="0" y="0"/>
                </a:lnTo>
                <a:lnTo>
                  <a:pt x="0" y="399135"/>
                </a:lnTo>
                <a:close/>
              </a:path>
            </a:pathLst>
          </a:custGeom>
          <a:solidFill>
            <a:srgbClr val="494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295080"/>
            <a:ext cx="7560309" cy="8397240"/>
          </a:xfrm>
          <a:custGeom>
            <a:avLst/>
            <a:gdLst/>
            <a:ahLst/>
            <a:cxnLst/>
            <a:rect l="l" t="t" r="r" b="b"/>
            <a:pathLst>
              <a:path w="7560309" h="8397240">
                <a:moveTo>
                  <a:pt x="0" y="8396922"/>
                </a:moveTo>
                <a:lnTo>
                  <a:pt x="7560068" y="8396922"/>
                </a:lnTo>
                <a:lnTo>
                  <a:pt x="7560068" y="0"/>
                </a:lnTo>
                <a:lnTo>
                  <a:pt x="0" y="0"/>
                </a:lnTo>
                <a:lnTo>
                  <a:pt x="0" y="8396922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975" y="-103530"/>
            <a:ext cx="7346899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7611" y="3060890"/>
            <a:ext cx="7067626" cy="4177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275" y="1990597"/>
            <a:ext cx="1400175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300" b="1" spc="-5" dirty="0" err="1" smtClean="0">
                <a:solidFill>
                  <a:srgbClr val="F1F2F2"/>
                </a:solidFill>
                <a:latin typeface="Calibri"/>
                <a:cs typeface="Calibri"/>
              </a:rPr>
              <a:t>Phone</a:t>
            </a:r>
            <a:r>
              <a:rPr lang="es-ES" sz="1300" b="1" spc="-5" dirty="0" smtClean="0">
                <a:solidFill>
                  <a:srgbClr val="F1F2F2"/>
                </a:solidFill>
                <a:latin typeface="Calibri"/>
                <a:cs typeface="Calibri"/>
              </a:rPr>
              <a:t>: 000 111 333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82850" y="1990597"/>
            <a:ext cx="3584436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5" dirty="0" smtClean="0">
                <a:solidFill>
                  <a:srgbClr val="F1F2F2"/>
                </a:solidFill>
                <a:latin typeface="Calibri"/>
                <a:cs typeface="Calibri"/>
              </a:rPr>
              <a:t>Ad</a:t>
            </a:r>
            <a:r>
              <a:rPr lang="es-ES" sz="1300" b="1" spc="-5" dirty="0" smtClean="0">
                <a:solidFill>
                  <a:srgbClr val="F1F2F2"/>
                </a:solidFill>
                <a:latin typeface="Calibri"/>
                <a:cs typeface="Calibri"/>
              </a:rPr>
              <a:t>d</a:t>
            </a:r>
            <a:r>
              <a:rPr sz="1300" b="1" spc="-5" dirty="0" err="1" smtClean="0">
                <a:solidFill>
                  <a:srgbClr val="F1F2F2"/>
                </a:solidFill>
                <a:latin typeface="Calibri"/>
                <a:cs typeface="Calibri"/>
              </a:rPr>
              <a:t>ress</a:t>
            </a:r>
            <a:r>
              <a:rPr sz="1300" b="1" dirty="0" smtClean="0">
                <a:solidFill>
                  <a:srgbClr val="F1F2F2"/>
                </a:solidFill>
                <a:latin typeface="Calibri"/>
                <a:cs typeface="Calibri"/>
              </a:rPr>
              <a:t>: </a:t>
            </a:r>
            <a:r>
              <a:rPr lang="fr-FR" sz="1300" b="1" dirty="0" smtClean="0">
                <a:solidFill>
                  <a:srgbClr val="F1F2F2"/>
                </a:solidFill>
                <a:latin typeface="Calibri"/>
                <a:cs typeface="Calibri"/>
              </a:rPr>
              <a:t>12 Street Name, New York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4650" y="1990597"/>
            <a:ext cx="1707427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dirty="0" smtClean="0">
                <a:solidFill>
                  <a:srgbClr val="F1F2F2"/>
                </a:solidFill>
                <a:latin typeface="Calibri"/>
                <a:cs typeface="Calibri"/>
              </a:rPr>
              <a:t>Email:</a:t>
            </a:r>
            <a:r>
              <a:rPr sz="1300" b="1" spc="-65" dirty="0" smtClean="0">
                <a:solidFill>
                  <a:srgbClr val="F1F2F2"/>
                </a:solidFill>
                <a:latin typeface="Calibri"/>
                <a:cs typeface="Calibri"/>
              </a:rPr>
              <a:t> </a:t>
            </a:r>
            <a:r>
              <a:rPr lang="es-ES" sz="1300" b="1" u="sng" spc="-5" dirty="0" err="1" smtClean="0">
                <a:solidFill>
                  <a:srgbClr val="F1F2F2"/>
                </a:solidFill>
                <a:latin typeface="Calibri"/>
                <a:cs typeface="Calibri"/>
              </a:rPr>
              <a:t>name</a:t>
            </a:r>
            <a:r>
              <a:rPr sz="1300" b="1" u="sng" spc="-5" dirty="0" smtClean="0">
                <a:solidFill>
                  <a:srgbClr val="F1F2F2"/>
                </a:solidFill>
                <a:latin typeface="Calibri"/>
                <a:cs typeface="Calibri"/>
                <a:hlinkClick r:id="rId2"/>
              </a:rPr>
              <a:t>@</a:t>
            </a:r>
            <a:r>
              <a:rPr sz="1300" b="1" spc="-5" dirty="0" smtClean="0">
                <a:solidFill>
                  <a:srgbClr val="F1F2F2"/>
                </a:solidFill>
                <a:latin typeface="Calibri"/>
                <a:cs typeface="Calibri"/>
                <a:hlinkClick r:id="rId2"/>
              </a:rPr>
              <a:t>mail.com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16004" y="2501379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5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304" y="2501379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5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54791" y="2538971"/>
            <a:ext cx="205245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800" b="1" spc="140" dirty="0" smtClean="0">
                <a:solidFill>
                  <a:srgbClr val="FFFFFF"/>
                </a:solidFill>
                <a:latin typeface="Calibri"/>
                <a:cs typeface="Calibri"/>
              </a:rPr>
              <a:t>SKILLS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03304" y="7491945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4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141071" y="7529524"/>
            <a:ext cx="191377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b="1" dirty="0" smtClean="0">
                <a:solidFill>
                  <a:srgbClr val="FFFFFF"/>
                </a:solidFill>
                <a:latin typeface="Calibri"/>
                <a:cs typeface="Calibri"/>
              </a:rPr>
              <a:t>ADDITIONAL </a:t>
            </a:r>
            <a:r>
              <a:rPr sz="1800" b="1" spc="130" dirty="0" smtClean="0">
                <a:solidFill>
                  <a:srgbClr val="FFFFFF"/>
                </a:solidFill>
                <a:latin typeface="Calibri"/>
                <a:cs typeface="Calibri"/>
              </a:rPr>
              <a:t>INFO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4204" y="2501379"/>
            <a:ext cx="3037205" cy="400685"/>
          </a:xfrm>
          <a:custGeom>
            <a:avLst/>
            <a:gdLst/>
            <a:ahLst/>
            <a:cxnLst/>
            <a:rect l="l" t="t" r="r" b="b"/>
            <a:pathLst>
              <a:path w="3037204" h="400685">
                <a:moveTo>
                  <a:pt x="29860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986074" y="400138"/>
                </a:lnTo>
                <a:lnTo>
                  <a:pt x="3005847" y="396146"/>
                </a:lnTo>
                <a:lnTo>
                  <a:pt x="3021995" y="385259"/>
                </a:lnTo>
                <a:lnTo>
                  <a:pt x="3032882" y="369111"/>
                </a:lnTo>
                <a:lnTo>
                  <a:pt x="3036874" y="349338"/>
                </a:lnTo>
                <a:lnTo>
                  <a:pt x="3036874" y="50799"/>
                </a:lnTo>
                <a:lnTo>
                  <a:pt x="3032882" y="31027"/>
                </a:lnTo>
                <a:lnTo>
                  <a:pt x="3021995" y="14879"/>
                </a:lnTo>
                <a:lnTo>
                  <a:pt x="3005847" y="3992"/>
                </a:lnTo>
                <a:lnTo>
                  <a:pt x="29860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2651" y="2535221"/>
            <a:ext cx="248075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800" b="1" spc="120" dirty="0" smtClean="0">
                <a:solidFill>
                  <a:srgbClr val="FFFFFF"/>
                </a:solidFill>
                <a:latin typeface="Calibri"/>
                <a:cs typeface="Calibri"/>
              </a:rPr>
              <a:t>WORK EXPERIENCE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74204" y="7491945"/>
            <a:ext cx="3037205" cy="400685"/>
          </a:xfrm>
          <a:custGeom>
            <a:avLst/>
            <a:gdLst/>
            <a:ahLst/>
            <a:cxnLst/>
            <a:rect l="l" t="t" r="r" b="b"/>
            <a:pathLst>
              <a:path w="3037204" h="400684">
                <a:moveTo>
                  <a:pt x="29860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986074" y="400138"/>
                </a:lnTo>
                <a:lnTo>
                  <a:pt x="3005847" y="396146"/>
                </a:lnTo>
                <a:lnTo>
                  <a:pt x="3021995" y="385259"/>
                </a:lnTo>
                <a:lnTo>
                  <a:pt x="3032882" y="369111"/>
                </a:lnTo>
                <a:lnTo>
                  <a:pt x="3036874" y="349338"/>
                </a:lnTo>
                <a:lnTo>
                  <a:pt x="3036874" y="50799"/>
                </a:lnTo>
                <a:lnTo>
                  <a:pt x="3032882" y="31027"/>
                </a:lnTo>
                <a:lnTo>
                  <a:pt x="3021995" y="14879"/>
                </a:lnTo>
                <a:lnTo>
                  <a:pt x="3005847" y="3992"/>
                </a:lnTo>
                <a:lnTo>
                  <a:pt x="29860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82651" y="7542224"/>
            <a:ext cx="2480752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135" dirty="0" smtClean="0">
                <a:solidFill>
                  <a:srgbClr val="FFFFFF"/>
                </a:solidFill>
                <a:latin typeface="Calibri"/>
                <a:cs typeface="Calibri"/>
              </a:rPr>
              <a:t>EDUC</a:t>
            </a:r>
            <a:r>
              <a:rPr lang="fr-FR" sz="1800" b="1" spc="135" dirty="0" smtClean="0">
                <a:solidFill>
                  <a:srgbClr val="FFFFFF"/>
                </a:solidFill>
                <a:latin typeface="Calibri"/>
                <a:cs typeface="Calibri"/>
              </a:rPr>
              <a:t>ATION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-1022349" y="-103530"/>
            <a:ext cx="9067800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800" algn="l">
              <a:lnSpc>
                <a:spcPct val="100000"/>
              </a:lnSpc>
            </a:pPr>
            <a:r>
              <a:rPr lang="fr-FR" sz="7200" spc="275" smtClean="0"/>
              <a:t>Paul </a:t>
            </a:r>
            <a:r>
              <a:rPr lang="fr-FR" sz="7200" b="1" spc="365" smtClean="0">
                <a:solidFill>
                  <a:srgbClr val="494949"/>
                </a:solidFill>
              </a:rPr>
              <a:t>DELON</a:t>
            </a:r>
            <a:endParaRPr sz="7200" b="1" spc="365" dirty="0">
              <a:solidFill>
                <a:srgbClr val="494949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6170" y="1096023"/>
            <a:ext cx="54190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i="1" dirty="0" err="1">
                <a:latin typeface="Calibri" charset="0"/>
              </a:rPr>
              <a:t>Lorem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ipsum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dolor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sit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amet</a:t>
            </a:r>
            <a:r>
              <a:rPr lang="fr-FR" sz="1200" i="1" dirty="0">
                <a:latin typeface="Calibri" charset="0"/>
              </a:rPr>
              <a:t>, </a:t>
            </a:r>
            <a:r>
              <a:rPr lang="fr-FR" sz="1200" i="1" dirty="0" err="1">
                <a:latin typeface="Calibri" charset="0"/>
              </a:rPr>
              <a:t>consectetur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adipiscing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elit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Morbi</a:t>
            </a:r>
            <a:r>
              <a:rPr lang="fr-FR" sz="1200" i="1" dirty="0">
                <a:latin typeface="Calibri" charset="0"/>
              </a:rPr>
              <a:t> tristique </a:t>
            </a:r>
            <a:r>
              <a:rPr lang="fr-FR" sz="1200" i="1" dirty="0" err="1">
                <a:latin typeface="Calibri" charset="0"/>
              </a:rPr>
              <a:t>sapien</a:t>
            </a:r>
            <a:r>
              <a:rPr lang="fr-FR" sz="1200" i="1" dirty="0">
                <a:latin typeface="Calibri" charset="0"/>
              </a:rPr>
              <a:t> nec </a:t>
            </a:r>
            <a:r>
              <a:rPr lang="fr-FR" sz="1200" i="1" dirty="0" err="1">
                <a:latin typeface="Calibri" charset="0"/>
              </a:rPr>
              <a:t>nulla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rutrum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imperdiet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Nullam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faucibus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augue</a:t>
            </a:r>
            <a:r>
              <a:rPr lang="fr-FR" sz="1200" i="1" dirty="0">
                <a:latin typeface="Calibri" charset="0"/>
              </a:rPr>
              <a:t> id </a:t>
            </a:r>
            <a:r>
              <a:rPr lang="fr-FR" sz="1200" i="1" dirty="0" err="1">
                <a:latin typeface="Calibri" charset="0"/>
              </a:rPr>
              <a:t>velit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luctus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maximus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Interdum</a:t>
            </a:r>
            <a:r>
              <a:rPr lang="fr-FR" sz="1200" i="1" dirty="0">
                <a:latin typeface="Calibri" charset="0"/>
              </a:rPr>
              <a:t> et </a:t>
            </a:r>
            <a:r>
              <a:rPr lang="fr-FR" sz="1200" i="1" dirty="0" err="1">
                <a:latin typeface="Calibri" charset="0"/>
              </a:rPr>
              <a:t>malesuada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fames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ac</a:t>
            </a:r>
            <a:r>
              <a:rPr lang="fr-FR" sz="1200" i="1" dirty="0">
                <a:latin typeface="Calibri" charset="0"/>
              </a:rPr>
              <a:t> ante </a:t>
            </a:r>
            <a:r>
              <a:rPr lang="fr-FR" sz="1200" i="1" dirty="0" err="1">
                <a:latin typeface="Calibri" charset="0"/>
              </a:rPr>
              <a:t>ipsum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primis</a:t>
            </a:r>
            <a:r>
              <a:rPr lang="fr-FR" sz="1200" i="1" dirty="0">
                <a:latin typeface="Calibri" charset="0"/>
              </a:rPr>
              <a:t> in </a:t>
            </a:r>
            <a:r>
              <a:rPr lang="fr-FR" sz="1200" i="1" dirty="0" err="1">
                <a:latin typeface="Calibri" charset="0"/>
              </a:rPr>
              <a:t>faucibus</a:t>
            </a:r>
            <a:r>
              <a:rPr lang="fr-FR" sz="1200" i="1" dirty="0">
                <a:latin typeface="Calibri" charset="0"/>
              </a:rPr>
              <a:t>. </a:t>
            </a:r>
          </a:p>
        </p:txBody>
      </p:sp>
      <p:sp>
        <p:nvSpPr>
          <p:cNvPr id="20" name="object 20"/>
          <p:cNvSpPr/>
          <p:nvPr/>
        </p:nvSpPr>
        <p:spPr>
          <a:xfrm>
            <a:off x="383703" y="4441888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47611" y="3060890"/>
            <a:ext cx="4314190" cy="4206921"/>
          </a:xfrm>
          <a:prstGeom prst="rect">
            <a:avLst/>
          </a:prstGeom>
          <a:solidFill>
            <a:schemeClr val="bg1"/>
          </a:solidFill>
          <a:ln w="9525">
            <a:solidFill>
              <a:srgbClr val="BCBEC0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130810" algn="just">
              <a:lnSpc>
                <a:spcPct val="100000"/>
              </a:lnSpc>
              <a:spcBef>
                <a:spcPts val="765"/>
              </a:spcBef>
            </a:pPr>
            <a:r>
              <a:rPr lang="es-ES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COMPANY NAME</a:t>
            </a:r>
            <a:endParaRPr sz="1600" dirty="0">
              <a:latin typeface="Calibri"/>
              <a:cs typeface="Calibri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5" dirty="0" smtClean="0">
                <a:solidFill>
                  <a:srgbClr val="36A047"/>
                </a:solidFill>
                <a:latin typeface="Calibri"/>
                <a:cs typeface="Calibri"/>
              </a:rPr>
              <a:t>Position</a:t>
            </a:r>
            <a:endParaRPr sz="1600" dirty="0">
              <a:latin typeface="Calibri"/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.</a:t>
            </a: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endParaRPr sz="12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00" dirty="0">
              <a:latin typeface="Times New Roman"/>
              <a:cs typeface="Times New Roman"/>
            </a:endParaRPr>
          </a:p>
          <a:p>
            <a:pPr marL="130810" algn="just">
              <a:lnSpc>
                <a:spcPct val="100000"/>
              </a:lnSpc>
            </a:pPr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COMPANY NAME</a:t>
            </a:r>
          </a:p>
          <a:p>
            <a:pPr marL="130810" algn="just">
              <a:lnSpc>
                <a:spcPct val="100000"/>
              </a:lnSpc>
            </a:pPr>
            <a:r>
              <a:rPr lang="es-ES" sz="1600" b="1" i="1" spc="-5" dirty="0">
                <a:solidFill>
                  <a:srgbClr val="36A047"/>
                </a:solidFill>
                <a:cs typeface="Calibri"/>
              </a:rPr>
              <a:t>Position</a:t>
            </a:r>
            <a:endParaRPr lang="es-ES" sz="1600" dirty="0"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30810" algn="just">
              <a:lnSpc>
                <a:spcPct val="100000"/>
              </a:lnSpc>
            </a:pPr>
            <a:r>
              <a:rPr lang="fr-FR" sz="1600" b="1" i="1" spc="-20" dirty="0">
                <a:solidFill>
                  <a:srgbClr val="494949"/>
                </a:solidFill>
                <a:cs typeface="Calibri"/>
              </a:rPr>
              <a:t>COMPANY NAME</a:t>
            </a:r>
          </a:p>
          <a:p>
            <a:pPr marL="130810" algn="just">
              <a:lnSpc>
                <a:spcPct val="100000"/>
              </a:lnSpc>
            </a:pPr>
            <a:r>
              <a:rPr lang="es-ES" sz="1600" b="1" i="1" spc="-5" dirty="0">
                <a:solidFill>
                  <a:srgbClr val="36A047"/>
                </a:solidFill>
                <a:cs typeface="Calibri"/>
              </a:rPr>
              <a:t>Position</a:t>
            </a:r>
            <a:endParaRPr lang="es-ES" sz="1600" dirty="0"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</a:t>
            </a:r>
          </a:p>
        </p:txBody>
      </p:sp>
      <p:sp>
        <p:nvSpPr>
          <p:cNvPr id="22" name="object 22"/>
          <p:cNvSpPr/>
          <p:nvPr/>
        </p:nvSpPr>
        <p:spPr>
          <a:xfrm>
            <a:off x="383703" y="58801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09279" y="8013941"/>
            <a:ext cx="3102130" cy="2420534"/>
          </a:xfrm>
          <a:prstGeom prst="rect">
            <a:avLst/>
          </a:prstGeom>
          <a:solidFill>
            <a:schemeClr val="bg1"/>
          </a:solidFill>
          <a:ln w="9525">
            <a:solidFill>
              <a:srgbClr val="BCBEC0"/>
            </a:solidFill>
          </a:ln>
        </p:spPr>
        <p:txBody>
          <a:bodyPr vert="horz" wrap="square" lIns="0" tIns="194945" rIns="0" bIns="0" rtlCol="0">
            <a:spAutoFit/>
          </a:bodyPr>
          <a:lstStyle/>
          <a:p>
            <a:pPr marL="118110">
              <a:lnSpc>
                <a:spcPct val="100000"/>
              </a:lnSpc>
              <a:spcBef>
                <a:spcPts val="1535"/>
              </a:spcBef>
            </a:pPr>
            <a:r>
              <a:rPr sz="1800" b="1" i="1" spc="35" dirty="0">
                <a:solidFill>
                  <a:srgbClr val="36A047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200"/>
              </a:spcBef>
            </a:pPr>
            <a:r>
              <a:rPr lang="fr-FR" sz="1800" b="1" i="1" spc="25" dirty="0" err="1" smtClean="0">
                <a:solidFill>
                  <a:srgbClr val="07517E"/>
                </a:solidFill>
                <a:latin typeface="Calibri"/>
                <a:cs typeface="Calibri"/>
              </a:rPr>
              <a:t>School</a:t>
            </a:r>
            <a:r>
              <a:rPr lang="fr-FR" sz="1800" b="1" i="1" spc="25" dirty="0" smtClean="0">
                <a:solidFill>
                  <a:srgbClr val="07517E"/>
                </a:solidFill>
                <a:latin typeface="Calibri"/>
                <a:cs typeface="Calibri"/>
              </a:rPr>
              <a:t> </a:t>
            </a:r>
            <a:r>
              <a:rPr lang="fr-FR" sz="1800" b="1" i="1" dirty="0" smtClean="0">
                <a:solidFill>
                  <a:srgbClr val="07517E"/>
                </a:solidFill>
                <a:latin typeface="Calibri"/>
                <a:cs typeface="Calibri"/>
              </a:rPr>
              <a:t>–</a:t>
            </a:r>
            <a:r>
              <a:rPr sz="1800" b="1" i="1" spc="65" dirty="0" smtClean="0">
                <a:solidFill>
                  <a:srgbClr val="07517E"/>
                </a:solidFill>
                <a:latin typeface="Calibri"/>
                <a:cs typeface="Calibri"/>
              </a:rPr>
              <a:t> </a:t>
            </a:r>
            <a:r>
              <a:rPr lang="fr-FR" sz="1800" b="1" i="1" spc="35" dirty="0" err="1" smtClean="0">
                <a:solidFill>
                  <a:srgbClr val="07517E"/>
                </a:solidFill>
                <a:latin typeface="Calibri"/>
                <a:cs typeface="Calibri"/>
              </a:rPr>
              <a:t>Degree</a:t>
            </a:r>
            <a:endParaRPr sz="18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. 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18110">
              <a:lnSpc>
                <a:spcPct val="100000"/>
              </a:lnSpc>
              <a:spcBef>
                <a:spcPts val="800"/>
              </a:spcBef>
            </a:pPr>
            <a:r>
              <a:rPr sz="1800" b="1" i="1" spc="35" dirty="0">
                <a:solidFill>
                  <a:srgbClr val="36A047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200"/>
              </a:spcBef>
            </a:pPr>
            <a:r>
              <a:rPr lang="fr-FR" b="1" i="1" spc="25" dirty="0" err="1">
                <a:solidFill>
                  <a:srgbClr val="07517E"/>
                </a:solidFill>
                <a:cs typeface="Calibri"/>
              </a:rPr>
              <a:t>School</a:t>
            </a:r>
            <a:r>
              <a:rPr lang="fr-FR" b="1" i="1" spc="25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dirty="0">
                <a:solidFill>
                  <a:srgbClr val="07517E"/>
                </a:solidFill>
                <a:cs typeface="Calibri"/>
              </a:rPr>
              <a:t>–</a:t>
            </a:r>
            <a:r>
              <a:rPr lang="fr-FR" b="1" i="1" spc="65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spc="35" dirty="0" err="1">
                <a:solidFill>
                  <a:srgbClr val="07517E"/>
                </a:solidFill>
                <a:cs typeface="Calibri"/>
              </a:rPr>
              <a:t>Degree</a:t>
            </a:r>
            <a:endParaRPr lang="fr-FR" dirty="0"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. </a:t>
            </a:r>
            <a:endParaRPr lang="fr-FR" sz="1200" dirty="0">
              <a:cs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2353" y="3060891"/>
            <a:ext cx="2110105" cy="417766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130468" y="3155454"/>
            <a:ext cx="21822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COMPUTING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Windows </a:t>
            </a:r>
            <a:r>
              <a:rPr lang="fr-FR" sz="1200" i="1" spc="-5" dirty="0">
                <a:solidFill>
                  <a:srgbClr val="6D6E71"/>
                </a:solidFill>
                <a:latin typeface="Calibri"/>
                <a:cs typeface="Calibri"/>
              </a:rPr>
              <a:t>10  </a:t>
            </a: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Web 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programming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>
                <a:solidFill>
                  <a:srgbClr val="6D6E71"/>
                </a:solidFill>
                <a:latin typeface="Calibri"/>
                <a:cs typeface="Calibri"/>
              </a:rPr>
              <a:t>Graphic</a:t>
            </a:r>
            <a:r>
              <a:rPr lang="fr-FR" sz="1200" i="1" spc="-5" dirty="0">
                <a:solidFill>
                  <a:srgbClr val="6D6E71"/>
                </a:solidFill>
                <a:latin typeface="Calibri"/>
                <a:cs typeface="Calibri"/>
              </a:rPr>
              <a:t> design  </a:t>
            </a: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SEO / SEA /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AdWords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Microsoft Office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endParaRPr lang="fr-FR" sz="1200" dirty="0"/>
          </a:p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LANGUAGES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French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Spanish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German</a:t>
            </a:r>
            <a:endParaRPr lang="fr-FR" sz="12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Italian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endParaRPr lang="fr-FR" sz="1200" dirty="0"/>
          </a:p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PERSONALITY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Creative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Innovator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Team leader</a:t>
            </a: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Organized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03304" y="8051468"/>
            <a:ext cx="2110105" cy="241998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bject 23"/>
          <p:cNvSpPr/>
          <p:nvPr/>
        </p:nvSpPr>
        <p:spPr>
          <a:xfrm>
            <a:off x="709278" y="9224209"/>
            <a:ext cx="3102131" cy="114798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Rectangle 31"/>
          <p:cNvSpPr/>
          <p:nvPr/>
        </p:nvSpPr>
        <p:spPr>
          <a:xfrm>
            <a:off x="5073650" y="8347045"/>
            <a:ext cx="19137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Interdum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et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malesuada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fames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ac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ante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primis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in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</a:p>
        </p:txBody>
      </p:sp>
      <p:sp>
        <p:nvSpPr>
          <p:cNvPr id="25" name="object 22"/>
          <p:cNvSpPr/>
          <p:nvPr/>
        </p:nvSpPr>
        <p:spPr>
          <a:xfrm>
            <a:off x="365125" y="44323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1F2F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241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Paul DELON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8</cp:revision>
  <dcterms:created xsi:type="dcterms:W3CDTF">2016-05-25T19:06:43Z</dcterms:created>
  <dcterms:modified xsi:type="dcterms:W3CDTF">2019-01-22T07:13:51Z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