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C64A"/>
    <a:srgbClr val="393668"/>
    <a:srgbClr val="86C4D9"/>
    <a:srgbClr val="EF4C44"/>
    <a:srgbClr val="5B9BD5"/>
    <a:srgbClr val="438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2"/>
    <p:restoredTop sz="94586"/>
  </p:normalViewPr>
  <p:slideViewPr>
    <p:cSldViewPr snapToGrid="0" snapToObjects="1">
      <p:cViewPr>
        <p:scale>
          <a:sx n="70" d="100"/>
          <a:sy n="70" d="100"/>
        </p:scale>
        <p:origin x="1974" y="-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Rectangle 290"/>
          <p:cNvSpPr/>
          <p:nvPr/>
        </p:nvSpPr>
        <p:spPr>
          <a:xfrm>
            <a:off x="3162411" y="6645765"/>
            <a:ext cx="3628671" cy="3132547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Rectangle 289"/>
          <p:cNvSpPr/>
          <p:nvPr/>
        </p:nvSpPr>
        <p:spPr>
          <a:xfrm>
            <a:off x="3155163" y="4436971"/>
            <a:ext cx="3628671" cy="2102488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288"/>
          <p:cNvSpPr/>
          <p:nvPr/>
        </p:nvSpPr>
        <p:spPr>
          <a:xfrm>
            <a:off x="3162412" y="79512"/>
            <a:ext cx="3628671" cy="4263888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Rectangle 229"/>
          <p:cNvSpPr/>
          <p:nvPr/>
        </p:nvSpPr>
        <p:spPr>
          <a:xfrm>
            <a:off x="99390" y="5083434"/>
            <a:ext cx="2989799" cy="4694879"/>
          </a:xfrm>
          <a:prstGeom prst="rect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Rectangle 228"/>
          <p:cNvSpPr/>
          <p:nvPr/>
        </p:nvSpPr>
        <p:spPr>
          <a:xfrm>
            <a:off x="99390" y="79512"/>
            <a:ext cx="2989799" cy="4912699"/>
          </a:xfrm>
          <a:prstGeom prst="rect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0" name="Connecteur droit 159"/>
          <p:cNvCxnSpPr/>
          <p:nvPr/>
        </p:nvCxnSpPr>
        <p:spPr>
          <a:xfrm>
            <a:off x="3377674" y="4789063"/>
            <a:ext cx="0" cy="1658481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>
            <a:off x="3378309" y="679311"/>
            <a:ext cx="0" cy="3538983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73051" y="2222252"/>
            <a:ext cx="2571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MATHIAS DELAVINE</a:t>
            </a:r>
            <a:endParaRPr lang="fr-FR" sz="2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3051" y="2514086"/>
            <a:ext cx="801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Job </a:t>
            </a:r>
            <a:r>
              <a:rPr lang="fr-FR" sz="1400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title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92146"/>
              </p:ext>
            </p:extLst>
          </p:nvPr>
        </p:nvGraphicFramePr>
        <p:xfrm>
          <a:off x="273051" y="3372951"/>
          <a:ext cx="2388489" cy="142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8489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3051" y="2943172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PROFILE</a:t>
            </a:r>
            <a:endParaRPr lang="fr-FR" sz="16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351611"/>
              </p:ext>
            </p:extLst>
          </p:nvPr>
        </p:nvGraphicFramePr>
        <p:xfrm>
          <a:off x="3632944" y="769602"/>
          <a:ext cx="3225056" cy="327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5056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COMPANY – CITY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COMPANY – CITY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COMPANY – CITY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COMPANY – CITY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163047" y="327054"/>
            <a:ext cx="2198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WORK EXPERIENCE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101301"/>
              </p:ext>
            </p:extLst>
          </p:nvPr>
        </p:nvGraphicFramePr>
        <p:xfrm>
          <a:off x="3632309" y="4853711"/>
          <a:ext cx="2977515" cy="1711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7515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SCHOOL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Degree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SCHOOL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r>
                        <a:rPr lang="fr-FR" sz="1100" b="0" i="0" baseline="0" dirty="0" smtClean="0">
                          <a:solidFill>
                            <a:srgbClr val="EF4C44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Degree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3162412" y="4467286"/>
            <a:ext cx="1374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EDUCATION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182503" y="6668186"/>
            <a:ext cx="20429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PERSONAL SKILLS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747334"/>
              </p:ext>
            </p:extLst>
          </p:nvPr>
        </p:nvGraphicFramePr>
        <p:xfrm>
          <a:off x="3182503" y="7101790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Creative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Organized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Serious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3204320" y="8269949"/>
            <a:ext cx="25222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PROFESSIONAL SKILLS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758137"/>
              </p:ext>
            </p:extLst>
          </p:nvPr>
        </p:nvGraphicFramePr>
        <p:xfrm>
          <a:off x="3204320" y="8698160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144" name="Image 1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68" y="338163"/>
            <a:ext cx="2420987" cy="1625438"/>
          </a:xfrm>
          <a:prstGeom prst="rect">
            <a:avLst/>
          </a:prstGeom>
        </p:spPr>
      </p:pic>
      <p:cxnSp>
        <p:nvCxnSpPr>
          <p:cNvPr id="146" name="Connecteur droit 145"/>
          <p:cNvCxnSpPr/>
          <p:nvPr/>
        </p:nvCxnSpPr>
        <p:spPr>
          <a:xfrm>
            <a:off x="356868" y="3281726"/>
            <a:ext cx="1910640" cy="0"/>
          </a:xfrm>
          <a:prstGeom prst="line">
            <a:avLst/>
          </a:prstGeom>
          <a:ln w="28575">
            <a:solidFill>
              <a:srgbClr val="86C4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>
            <a:off x="3179795" y="679311"/>
            <a:ext cx="2296947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3188889" y="4789063"/>
            <a:ext cx="1387220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Dodécagone 151"/>
          <p:cNvSpPr/>
          <p:nvPr/>
        </p:nvSpPr>
        <p:spPr>
          <a:xfrm>
            <a:off x="3204955" y="1082672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3" name="Dodécagone 152"/>
          <p:cNvSpPr/>
          <p:nvPr/>
        </p:nvSpPr>
        <p:spPr>
          <a:xfrm>
            <a:off x="3204955" y="1924327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54" name="Dodécagone 153"/>
          <p:cNvSpPr/>
          <p:nvPr/>
        </p:nvSpPr>
        <p:spPr>
          <a:xfrm>
            <a:off x="3204955" y="2718593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55" name="Dodécagone 154"/>
          <p:cNvSpPr/>
          <p:nvPr/>
        </p:nvSpPr>
        <p:spPr>
          <a:xfrm>
            <a:off x="3204955" y="3521081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156" name="Dodécagone 155"/>
          <p:cNvSpPr/>
          <p:nvPr/>
        </p:nvSpPr>
        <p:spPr>
          <a:xfrm>
            <a:off x="3204320" y="5144178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7" name="Dodécagone 156"/>
          <p:cNvSpPr/>
          <p:nvPr/>
        </p:nvSpPr>
        <p:spPr>
          <a:xfrm>
            <a:off x="3204320" y="5925889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63" name="Ellipse 162"/>
          <p:cNvSpPr/>
          <p:nvPr/>
        </p:nvSpPr>
        <p:spPr>
          <a:xfrm>
            <a:off x="5213698" y="71866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5441049" y="718669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5668400" y="71866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5895751" y="719136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6123102" y="718986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5213698" y="743287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5441049" y="743289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5668400" y="743287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5895751" y="743756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6123102" y="743606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5213698" y="768507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5441049" y="768509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5668400" y="768507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5895751" y="768976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6123102" y="768826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5213698" y="795327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5441049" y="795330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5668400" y="795327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5895751" y="79579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6123102" y="795647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1" name="Image 2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10" y="6175102"/>
            <a:ext cx="476864" cy="3235860"/>
          </a:xfrm>
          <a:prstGeom prst="rect">
            <a:avLst/>
          </a:prstGeom>
        </p:spPr>
      </p:pic>
      <p:sp>
        <p:nvSpPr>
          <p:cNvPr id="232" name="ZoneTexte 231"/>
          <p:cNvSpPr txBox="1"/>
          <p:nvPr/>
        </p:nvSpPr>
        <p:spPr>
          <a:xfrm>
            <a:off x="327453" y="5483182"/>
            <a:ext cx="11584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CONTACT</a:t>
            </a:r>
            <a:endParaRPr lang="fr-FR" sz="16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233" name="Connecteur droit 232"/>
          <p:cNvCxnSpPr/>
          <p:nvPr/>
        </p:nvCxnSpPr>
        <p:spPr>
          <a:xfrm>
            <a:off x="411270" y="5821736"/>
            <a:ext cx="1910640" cy="0"/>
          </a:xfrm>
          <a:prstGeom prst="line">
            <a:avLst/>
          </a:prstGeom>
          <a:ln w="28575">
            <a:solidFill>
              <a:srgbClr val="86C4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ZoneTexte 233"/>
          <p:cNvSpPr txBox="1"/>
          <p:nvPr/>
        </p:nvSpPr>
        <p:spPr>
          <a:xfrm>
            <a:off x="748179" y="6363082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000 111 333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5" name="ZoneTexte 234"/>
          <p:cNvSpPr txBox="1"/>
          <p:nvPr/>
        </p:nvSpPr>
        <p:spPr>
          <a:xfrm>
            <a:off x="748179" y="6811575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6" name="ZoneTexte 235"/>
          <p:cNvSpPr txBox="1"/>
          <p:nvPr/>
        </p:nvSpPr>
        <p:spPr>
          <a:xfrm>
            <a:off x="743671" y="7255564"/>
            <a:ext cx="981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website.com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7" name="ZoneTexte 236"/>
          <p:cNvSpPr txBox="1"/>
          <p:nvPr/>
        </p:nvSpPr>
        <p:spPr>
          <a:xfrm>
            <a:off x="743874" y="7723145"/>
            <a:ext cx="1827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 New York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8" name="ZoneTexte 237"/>
          <p:cNvSpPr txBox="1"/>
          <p:nvPr/>
        </p:nvSpPr>
        <p:spPr>
          <a:xfrm>
            <a:off x="743874" y="8136887"/>
            <a:ext cx="1395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l</a:t>
            </a:r>
            <a:r>
              <a:rPr lang="fr-FR" sz="1200" dirty="0" smtClean="0">
                <a:solidFill>
                  <a:schemeClr val="bg1"/>
                </a:solidFill>
              </a:rPr>
              <a:t>inkedin.com/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9" name="ZoneTexte 238"/>
          <p:cNvSpPr txBox="1"/>
          <p:nvPr/>
        </p:nvSpPr>
        <p:spPr>
          <a:xfrm>
            <a:off x="743874" y="8577726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s</a:t>
            </a:r>
            <a:r>
              <a:rPr lang="fr-FR" sz="1200" dirty="0" err="1" smtClean="0">
                <a:solidFill>
                  <a:schemeClr val="bg1"/>
                </a:solidFill>
              </a:rPr>
              <a:t>kype</a:t>
            </a:r>
            <a:r>
              <a:rPr lang="fr-FR" sz="1200" dirty="0" smtClean="0">
                <a:solidFill>
                  <a:schemeClr val="bg1"/>
                </a:solidFill>
              </a:rPr>
              <a:t>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40" name="ZoneTexte 239"/>
          <p:cNvSpPr txBox="1"/>
          <p:nvPr/>
        </p:nvSpPr>
        <p:spPr>
          <a:xfrm>
            <a:off x="743874" y="9055558"/>
            <a:ext cx="1480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f</a:t>
            </a:r>
            <a:r>
              <a:rPr lang="fr-FR" sz="1200" dirty="0" smtClean="0">
                <a:solidFill>
                  <a:schemeClr val="bg1"/>
                </a:solidFill>
              </a:rPr>
              <a:t>acebook.com/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241" name="Connecteur droit 240"/>
          <p:cNvCxnSpPr/>
          <p:nvPr/>
        </p:nvCxnSpPr>
        <p:spPr>
          <a:xfrm>
            <a:off x="3196955" y="7006740"/>
            <a:ext cx="2049854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cteur droit 242"/>
          <p:cNvCxnSpPr/>
          <p:nvPr/>
        </p:nvCxnSpPr>
        <p:spPr>
          <a:xfrm>
            <a:off x="3191271" y="8608503"/>
            <a:ext cx="2480323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Ellipse 244"/>
          <p:cNvSpPr/>
          <p:nvPr/>
        </p:nvSpPr>
        <p:spPr>
          <a:xfrm>
            <a:off x="4514797" y="719040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4742148" y="719042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4969499" y="719040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4514797" y="743660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4742148" y="743662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4969499" y="743660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4514797" y="768880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4742148" y="768882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4969499" y="768880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4514797" y="795700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4742148" y="795703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4969499" y="795700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5213698" y="877233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5441049" y="8772366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5668400" y="877233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/>
          <p:cNvSpPr/>
          <p:nvPr/>
        </p:nvSpPr>
        <p:spPr>
          <a:xfrm>
            <a:off x="5895751" y="877703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/>
          <p:cNvSpPr/>
          <p:nvPr/>
        </p:nvSpPr>
        <p:spPr>
          <a:xfrm>
            <a:off x="6123102" y="877553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5213698" y="901854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5441049" y="901856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/>
          <p:cNvSpPr/>
          <p:nvPr/>
        </p:nvSpPr>
        <p:spPr>
          <a:xfrm>
            <a:off x="5668400" y="901854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Ellipse 264"/>
          <p:cNvSpPr/>
          <p:nvPr/>
        </p:nvSpPr>
        <p:spPr>
          <a:xfrm>
            <a:off x="5895751" y="9023234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Ellipse 265"/>
          <p:cNvSpPr/>
          <p:nvPr/>
        </p:nvSpPr>
        <p:spPr>
          <a:xfrm>
            <a:off x="6123102" y="902173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Ellipse 266"/>
          <p:cNvSpPr/>
          <p:nvPr/>
        </p:nvSpPr>
        <p:spPr>
          <a:xfrm>
            <a:off x="5213698" y="927074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Ellipse 267"/>
          <p:cNvSpPr/>
          <p:nvPr/>
        </p:nvSpPr>
        <p:spPr>
          <a:xfrm>
            <a:off x="5441049" y="927076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Ellipse 268"/>
          <p:cNvSpPr/>
          <p:nvPr/>
        </p:nvSpPr>
        <p:spPr>
          <a:xfrm>
            <a:off x="5668400" y="9270740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Ellipse 269"/>
          <p:cNvSpPr/>
          <p:nvPr/>
        </p:nvSpPr>
        <p:spPr>
          <a:xfrm>
            <a:off x="5895751" y="9275433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Ellipse 270"/>
          <p:cNvSpPr/>
          <p:nvPr/>
        </p:nvSpPr>
        <p:spPr>
          <a:xfrm>
            <a:off x="6123102" y="927393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Ellipse 271"/>
          <p:cNvSpPr/>
          <p:nvPr/>
        </p:nvSpPr>
        <p:spPr>
          <a:xfrm>
            <a:off x="5213698" y="9538946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Ellipse 272"/>
          <p:cNvSpPr/>
          <p:nvPr/>
        </p:nvSpPr>
        <p:spPr>
          <a:xfrm>
            <a:off x="5441049" y="953897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Ellipse 273"/>
          <p:cNvSpPr/>
          <p:nvPr/>
        </p:nvSpPr>
        <p:spPr>
          <a:xfrm>
            <a:off x="5668400" y="9538946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Ellipse 274"/>
          <p:cNvSpPr/>
          <p:nvPr/>
        </p:nvSpPr>
        <p:spPr>
          <a:xfrm>
            <a:off x="5895751" y="954363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Ellipse 275"/>
          <p:cNvSpPr/>
          <p:nvPr/>
        </p:nvSpPr>
        <p:spPr>
          <a:xfrm>
            <a:off x="6123102" y="954214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Ellipse 276"/>
          <p:cNvSpPr/>
          <p:nvPr/>
        </p:nvSpPr>
        <p:spPr>
          <a:xfrm>
            <a:off x="4514797" y="877606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Ellipse 277"/>
          <p:cNvSpPr/>
          <p:nvPr/>
        </p:nvSpPr>
        <p:spPr>
          <a:xfrm>
            <a:off x="4742148" y="8776096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Ellipse 278"/>
          <p:cNvSpPr/>
          <p:nvPr/>
        </p:nvSpPr>
        <p:spPr>
          <a:xfrm>
            <a:off x="4969499" y="877606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Ellipse 279"/>
          <p:cNvSpPr/>
          <p:nvPr/>
        </p:nvSpPr>
        <p:spPr>
          <a:xfrm>
            <a:off x="4514797" y="902227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Ellipse 280"/>
          <p:cNvSpPr/>
          <p:nvPr/>
        </p:nvSpPr>
        <p:spPr>
          <a:xfrm>
            <a:off x="4742148" y="902229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Ellipse 281"/>
          <p:cNvSpPr/>
          <p:nvPr/>
        </p:nvSpPr>
        <p:spPr>
          <a:xfrm>
            <a:off x="4969499" y="902227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Ellipse 282"/>
          <p:cNvSpPr/>
          <p:nvPr/>
        </p:nvSpPr>
        <p:spPr>
          <a:xfrm>
            <a:off x="4514797" y="92744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Ellipse 283"/>
          <p:cNvSpPr/>
          <p:nvPr/>
        </p:nvSpPr>
        <p:spPr>
          <a:xfrm>
            <a:off x="4742148" y="927449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Ellipse 284"/>
          <p:cNvSpPr/>
          <p:nvPr/>
        </p:nvSpPr>
        <p:spPr>
          <a:xfrm>
            <a:off x="4969499" y="92744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Ellipse 285"/>
          <p:cNvSpPr/>
          <p:nvPr/>
        </p:nvSpPr>
        <p:spPr>
          <a:xfrm>
            <a:off x="4514797" y="9542676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Ellipse 286"/>
          <p:cNvSpPr/>
          <p:nvPr/>
        </p:nvSpPr>
        <p:spPr>
          <a:xfrm>
            <a:off x="4742148" y="954270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Ellipse 287"/>
          <p:cNvSpPr/>
          <p:nvPr/>
        </p:nvSpPr>
        <p:spPr>
          <a:xfrm>
            <a:off x="4969499" y="9542676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230</Words>
  <Application>Microsoft Office PowerPoint</Application>
  <PresentationFormat>A4 (210 x 297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2016-07-29T13:47:43Z</dcterms:created>
  <dcterms:modified xsi:type="dcterms:W3CDTF">2019-01-22T07:06:14Z</dcterms:modified>
</cp:coreProperties>
</file>