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FA1"/>
    <a:srgbClr val="86C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3"/>
    <p:restoredTop sz="94586"/>
  </p:normalViewPr>
  <p:slideViewPr>
    <p:cSldViewPr snapToGrid="0" snapToObjects="1">
      <p:cViewPr>
        <p:scale>
          <a:sx n="96" d="100"/>
          <a:sy n="96" d="100"/>
        </p:scale>
        <p:origin x="1326" y="-27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21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2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08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97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9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51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13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0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06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817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264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BFB57-431E-274B-A0AA-E5A1012118D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9AAA2-AA0F-6249-BAE7-880FDE7AF66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2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158"/>
            <a:ext cx="2652066" cy="17701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2652066" cy="432158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52066" y="0"/>
            <a:ext cx="4205934" cy="432158"/>
          </a:xfrm>
          <a:prstGeom prst="rect">
            <a:avLst/>
          </a:prstGeom>
          <a:solidFill>
            <a:srgbClr val="438F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2652066" y="432157"/>
            <a:ext cx="4205934" cy="1770129"/>
          </a:xfrm>
          <a:prstGeom prst="rect">
            <a:avLst/>
          </a:prstGeom>
          <a:solidFill>
            <a:srgbClr val="86C4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0" y="2202286"/>
            <a:ext cx="2652066" cy="7703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81837" y="473753"/>
            <a:ext cx="384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JONATHAN DELAVINE</a:t>
            </a:r>
            <a:endParaRPr lang="fr-FR" sz="32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781837" y="1001957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Job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title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781837" y="1371289"/>
            <a:ext cx="28239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ADDRESS: 12 Street Name, New York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PHONE: 000 111 333 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MOBILE: 000 222 444</a:t>
            </a:r>
          </a:p>
          <a:p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TW: </a:t>
            </a:r>
            <a:r>
              <a:rPr lang="fr-FR" sz="1200" dirty="0" smtClean="0">
                <a:latin typeface="Avenir Book" charset="0"/>
                <a:ea typeface="Avenir Book" charset="0"/>
                <a:cs typeface="Avenir Book" charset="0"/>
              </a:rPr>
              <a:t>Twitter.com/</a:t>
            </a:r>
            <a:r>
              <a:rPr lang="fr-FR" sz="1200" dirty="0" err="1" smtClean="0">
                <a:latin typeface="Avenir Book" charset="0"/>
                <a:ea typeface="Avenir Book" charset="0"/>
                <a:cs typeface="Avenir Book" charset="0"/>
              </a:rPr>
              <a:t>jonathan</a:t>
            </a:r>
            <a:endParaRPr lang="fr-FR" sz="1200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042239"/>
              </p:ext>
            </p:extLst>
          </p:nvPr>
        </p:nvGraphicFramePr>
        <p:xfrm>
          <a:off x="2781837" y="2734774"/>
          <a:ext cx="3628016" cy="9244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8016"/>
              </a:tblGrid>
              <a:tr h="816119">
                <a:tc>
                  <a:txBody>
                    <a:bodyPr/>
                    <a:lstStyle/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</a:p>
                    <a:p>
                      <a:pPr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.. 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2781837" y="2330381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PROFILE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5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909218"/>
              </p:ext>
            </p:extLst>
          </p:nvPr>
        </p:nvGraphicFramePr>
        <p:xfrm>
          <a:off x="2781838" y="4368184"/>
          <a:ext cx="3694952" cy="30247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94952"/>
              </a:tblGrid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NAME – CITY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NAME – CITY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06109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COMPANY NAME – CITY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baseline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</a:t>
                      </a: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osition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781837" y="392563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WORK EXPERIENCE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1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09704"/>
              </p:ext>
            </p:extLst>
          </p:nvPr>
        </p:nvGraphicFramePr>
        <p:xfrm>
          <a:off x="2781837" y="8045775"/>
          <a:ext cx="3842719" cy="1597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2719"/>
              </a:tblGrid>
              <a:tr h="447687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SCHOOL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2370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</a:pPr>
                      <a:r>
                        <a:rPr lang="fr-FR" sz="1100" b="1" i="0" dirty="0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2013-2014  </a:t>
                      </a:r>
                      <a:r>
                        <a:rPr lang="fr-FR" sz="1100" b="1" i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SCHOOL </a:t>
                      </a:r>
                      <a:r>
                        <a:rPr lang="fr-FR" sz="1100" b="0" i="0" baseline="0" dirty="0" smtClean="0">
                          <a:solidFill>
                            <a:srgbClr val="5797B8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 </a:t>
                      </a:r>
                      <a:r>
                        <a:rPr lang="fr-FR" sz="1100" b="1" i="0" dirty="0" err="1" smtClean="0">
                          <a:solidFill>
                            <a:schemeClr val="tx1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Degree</a:t>
                      </a:r>
                      <a:endParaRPr lang="fr-FR" sz="1100" b="1" i="0" dirty="0" smtClean="0">
                        <a:solidFill>
                          <a:schemeClr val="tx1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" name="ZoneTexte 18"/>
          <p:cNvSpPr txBox="1"/>
          <p:nvPr/>
        </p:nvSpPr>
        <p:spPr>
          <a:xfrm>
            <a:off x="2781837" y="7659350"/>
            <a:ext cx="1526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EDUCATION</a:t>
            </a:r>
            <a:endParaRPr lang="fr-FR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2351065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4951890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ZoneTexte 9"/>
          <p:cNvSpPr txBox="1"/>
          <p:nvPr/>
        </p:nvSpPr>
        <p:spPr>
          <a:xfrm>
            <a:off x="356416" y="2338745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SKILLS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5" name="ZoneTexte 9"/>
          <p:cNvSpPr txBox="1"/>
          <p:nvPr/>
        </p:nvSpPr>
        <p:spPr>
          <a:xfrm>
            <a:off x="356416" y="4945801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HOBBIES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59201"/>
              </p:ext>
            </p:extLst>
          </p:nvPr>
        </p:nvGraphicFramePr>
        <p:xfrm>
          <a:off x="221666" y="2766968"/>
          <a:ext cx="2329082" cy="178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Accounting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software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Bing ADS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Microsoft</a:t>
                      </a:r>
                      <a:r>
                        <a:rPr lang="fr-FR" sz="12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 </a:t>
                      </a: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Office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Google </a:t>
                      </a: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AdWords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Creativity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9988968"/>
              </p:ext>
            </p:extLst>
          </p:nvPr>
        </p:nvGraphicFramePr>
        <p:xfrm>
          <a:off x="151818" y="5380144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Sports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Reading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Cinema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5476" y="307031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85476" y="307059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85476" y="3448972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85476" y="3449251"/>
            <a:ext cx="10617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85476" y="3811408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85476" y="3811687"/>
            <a:ext cx="15798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85476" y="4158124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85476" y="4158403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85476" y="448665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5476" y="4486930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50062" y="569435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50062" y="5694638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50062" y="6063285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50062" y="6063564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50062" y="64569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0062" y="6457186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865" y="6882812"/>
            <a:ext cx="2773680" cy="39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9"/>
          <p:cNvSpPr txBox="1"/>
          <p:nvPr/>
        </p:nvSpPr>
        <p:spPr>
          <a:xfrm>
            <a:off x="395281" y="6876723"/>
            <a:ext cx="2264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Calibri Light" charset="0"/>
                <a:ea typeface="Calibri Light" charset="0"/>
                <a:cs typeface="Calibri Light" charset="0"/>
              </a:rPr>
              <a:t>LANGUAGES</a:t>
            </a:r>
            <a:endParaRPr lang="fr-FR" sz="2000" dirty="0"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47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852852"/>
              </p:ext>
            </p:extLst>
          </p:nvPr>
        </p:nvGraphicFramePr>
        <p:xfrm>
          <a:off x="190683" y="7311066"/>
          <a:ext cx="2329082" cy="106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French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Spanish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  <a:tr h="3564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200" b="0" i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Calibri" charset="0"/>
                          <a:ea typeface="Calibri" charset="0"/>
                          <a:cs typeface="Calibri" charset="0"/>
                        </a:rPr>
                        <a:t>German</a:t>
                      </a:r>
                      <a:endParaRPr lang="fr-FR" sz="1200" b="0" i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288927" y="7625281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88927" y="7625560"/>
            <a:ext cx="109728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88927" y="7994207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8927" y="7994486"/>
            <a:ext cx="1815546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288927" y="8387829"/>
            <a:ext cx="2026920" cy="55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288927" y="8388108"/>
            <a:ext cx="1366520" cy="553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276</Words>
  <Application>Microsoft Office PowerPoint</Application>
  <PresentationFormat>A4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Calibri Light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</cp:revision>
  <dcterms:created xsi:type="dcterms:W3CDTF">2016-07-29T13:47:43Z</dcterms:created>
  <dcterms:modified xsi:type="dcterms:W3CDTF">2019-01-22T07:03:24Z</dcterms:modified>
</cp:coreProperties>
</file>