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26B"/>
    <a:srgbClr val="E06053"/>
    <a:srgbClr val="EE614A"/>
    <a:srgbClr val="EC7E73"/>
    <a:srgbClr val="D25F4D"/>
    <a:srgbClr val="59767A"/>
    <a:srgbClr val="577779"/>
    <a:srgbClr val="EAD3A9"/>
    <a:srgbClr val="EBE9DD"/>
    <a:srgbClr val="EC80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0"/>
    <p:restoredTop sz="94586"/>
  </p:normalViewPr>
  <p:slideViewPr>
    <p:cSldViewPr snapToGrid="0" snapToObjects="1">
      <p:cViewPr>
        <p:scale>
          <a:sx n="98" d="100"/>
          <a:sy n="98" d="100"/>
        </p:scale>
        <p:origin x="1110" y="-355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F9852-8A9D-FA43-9BC6-1FE6D867865C}" type="datetimeFigureOut">
              <a:t>22/01/2019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8FC55-56A1-8E40-9B86-97BA77CFC2EF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5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8FC55-56A1-8E40-9B86-97BA77CFC2EF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8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7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07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26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13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89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72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18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15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0904D-930F-FD46-A326-BF7152BF9E0A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09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7562850" cy="2072016"/>
          </a:xfrm>
          <a:prstGeom prst="rect">
            <a:avLst/>
          </a:prstGeom>
          <a:solidFill>
            <a:srgbClr val="EE614A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-4233" y="2072015"/>
            <a:ext cx="2128544" cy="86166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2124311" y="2068226"/>
            <a:ext cx="5442772" cy="1342600"/>
          </a:xfrm>
          <a:prstGeom prst="rect">
            <a:avLst/>
          </a:prstGeom>
          <a:solidFill>
            <a:srgbClr val="F5826B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2124312" y="9692640"/>
            <a:ext cx="5438538" cy="995998"/>
          </a:xfrm>
          <a:prstGeom prst="rect">
            <a:avLst/>
          </a:prstGeom>
          <a:solidFill>
            <a:srgbClr val="E06053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ZoneTexte 9"/>
          <p:cNvSpPr txBox="1"/>
          <p:nvPr/>
        </p:nvSpPr>
        <p:spPr>
          <a:xfrm>
            <a:off x="2285268" y="321039"/>
            <a:ext cx="4381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 smtClean="0">
                <a:solidFill>
                  <a:schemeClr val="bg1"/>
                </a:solidFill>
                <a:ea typeface="Helvetica Neue Condensed" charset="0"/>
                <a:cs typeface="Helvetica Neue Condensed" charset="0"/>
              </a:rPr>
              <a:t>Luci</a:t>
            </a:r>
            <a:r>
              <a:rPr lang="fr-FR" sz="4800" b="1" dirty="0">
                <a:solidFill>
                  <a:schemeClr val="bg1"/>
                </a:solidFill>
                <a:ea typeface="Helvetica Neue Condensed" charset="0"/>
                <a:cs typeface="Helvetica Neue Condensed" charset="0"/>
              </a:rPr>
              <a:t>a</a:t>
            </a:r>
            <a:r>
              <a:rPr lang="fr-FR" sz="4800" b="1" dirty="0" smtClean="0">
                <a:solidFill>
                  <a:schemeClr val="bg1"/>
                </a:solidFill>
                <a:ea typeface="Helvetica Neue Condensed" charset="0"/>
                <a:cs typeface="Helvetica Neue Condensed" charset="0"/>
              </a:rPr>
              <a:t> </a:t>
            </a:r>
            <a:r>
              <a:rPr lang="fr-FR" sz="4800" b="1" dirty="0" smtClean="0">
                <a:solidFill>
                  <a:srgbClr val="454545"/>
                </a:solidFill>
                <a:ea typeface="Helvetica Neue Condensed" charset="0"/>
                <a:cs typeface="Helvetica Neue Condensed" charset="0"/>
              </a:rPr>
              <a:t>LEMAIRE</a:t>
            </a:r>
            <a:endParaRPr lang="fr-FR" sz="4800" b="1" dirty="0">
              <a:solidFill>
                <a:srgbClr val="454545"/>
              </a:solidFill>
              <a:ea typeface="Helvetica Neue Condensed" charset="0"/>
              <a:cs typeface="Helvetica Neue Condensed" charset="0"/>
            </a:endParaRPr>
          </a:p>
        </p:txBody>
      </p:sp>
      <p:sp>
        <p:nvSpPr>
          <p:cNvPr id="48" name="ZoneTexte 9"/>
          <p:cNvSpPr txBox="1"/>
          <p:nvPr/>
        </p:nvSpPr>
        <p:spPr>
          <a:xfrm>
            <a:off x="2306959" y="1085966"/>
            <a:ext cx="524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JOB TITLE | 5 YEARS OF EXPERIENCE</a:t>
            </a:r>
            <a:endParaRPr lang="fr-FR" sz="1200" dirty="0">
              <a:solidFill>
                <a:schemeClr val="bg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49" name="ZoneTexte 9"/>
          <p:cNvSpPr txBox="1"/>
          <p:nvPr/>
        </p:nvSpPr>
        <p:spPr>
          <a:xfrm>
            <a:off x="2294259" y="1342949"/>
            <a:ext cx="524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000 111 333  |  name@mail.com  |  12 Street Name, New York - USA </a:t>
            </a:r>
            <a:endParaRPr lang="fr-FR" sz="1200" dirty="0">
              <a:solidFill>
                <a:schemeClr val="bg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50" name="ZoneTexte 9"/>
          <p:cNvSpPr txBox="1"/>
          <p:nvPr/>
        </p:nvSpPr>
        <p:spPr>
          <a:xfrm>
            <a:off x="2265714" y="2584532"/>
            <a:ext cx="1049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PROFILE</a:t>
            </a:r>
            <a:endParaRPr lang="fr-FR" sz="1600" dirty="0">
              <a:solidFill>
                <a:schemeClr val="bg1"/>
              </a:solidFill>
              <a:ea typeface="Times New Roman" charset="0"/>
              <a:cs typeface="Times New Roman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477688" y="2479200"/>
            <a:ext cx="0" cy="570562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ZoneTexte 9"/>
          <p:cNvSpPr txBox="1"/>
          <p:nvPr/>
        </p:nvSpPr>
        <p:spPr>
          <a:xfrm>
            <a:off x="3653848" y="2333879"/>
            <a:ext cx="3640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 err="1">
                <a:solidFill>
                  <a:schemeClr val="bg1"/>
                </a:solidFill>
              </a:rPr>
              <a:t>Lorem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ipsum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dolor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sit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amet</a:t>
            </a:r>
            <a:r>
              <a:rPr lang="fr-FR" sz="1100" dirty="0">
                <a:solidFill>
                  <a:schemeClr val="bg1"/>
                </a:solidFill>
              </a:rPr>
              <a:t>, </a:t>
            </a:r>
            <a:r>
              <a:rPr lang="fr-FR" sz="1100" dirty="0" err="1">
                <a:solidFill>
                  <a:schemeClr val="bg1"/>
                </a:solidFill>
              </a:rPr>
              <a:t>consectetur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adipiscing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elit</a:t>
            </a:r>
            <a:r>
              <a:rPr lang="fr-FR" sz="1100" dirty="0">
                <a:solidFill>
                  <a:schemeClr val="bg1"/>
                </a:solidFill>
              </a:rPr>
              <a:t>. </a:t>
            </a:r>
            <a:r>
              <a:rPr lang="fr-FR" sz="1100" dirty="0" err="1">
                <a:solidFill>
                  <a:schemeClr val="bg1"/>
                </a:solidFill>
              </a:rPr>
              <a:t>Morbi</a:t>
            </a:r>
            <a:r>
              <a:rPr lang="fr-FR" sz="1100" dirty="0">
                <a:solidFill>
                  <a:schemeClr val="bg1"/>
                </a:solidFill>
              </a:rPr>
              <a:t> tristique </a:t>
            </a:r>
            <a:r>
              <a:rPr lang="fr-FR" sz="1100" dirty="0" err="1">
                <a:solidFill>
                  <a:schemeClr val="bg1"/>
                </a:solidFill>
              </a:rPr>
              <a:t>sapien</a:t>
            </a:r>
            <a:r>
              <a:rPr lang="fr-FR" sz="1100" dirty="0">
                <a:solidFill>
                  <a:schemeClr val="bg1"/>
                </a:solidFill>
              </a:rPr>
              <a:t> nec </a:t>
            </a:r>
            <a:r>
              <a:rPr lang="fr-FR" sz="1100" dirty="0" err="1">
                <a:solidFill>
                  <a:schemeClr val="bg1"/>
                </a:solidFill>
              </a:rPr>
              <a:t>nulla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rutrum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imperdiet</a:t>
            </a:r>
            <a:r>
              <a:rPr lang="fr-FR" sz="1100" dirty="0">
                <a:solidFill>
                  <a:schemeClr val="bg1"/>
                </a:solidFill>
              </a:rPr>
              <a:t>. </a:t>
            </a:r>
            <a:r>
              <a:rPr lang="fr-FR" sz="1100" dirty="0" err="1">
                <a:solidFill>
                  <a:schemeClr val="bg1"/>
                </a:solidFill>
              </a:rPr>
              <a:t>Nullam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faucibus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augue</a:t>
            </a:r>
            <a:r>
              <a:rPr lang="fr-FR" sz="1100" dirty="0">
                <a:solidFill>
                  <a:schemeClr val="bg1"/>
                </a:solidFill>
              </a:rPr>
              <a:t> id </a:t>
            </a:r>
            <a:r>
              <a:rPr lang="fr-FR" sz="1100" dirty="0" err="1">
                <a:solidFill>
                  <a:schemeClr val="bg1"/>
                </a:solidFill>
              </a:rPr>
              <a:t>velit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luctus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maximus</a:t>
            </a:r>
            <a:r>
              <a:rPr lang="fr-FR" sz="1100" dirty="0">
                <a:solidFill>
                  <a:schemeClr val="bg1"/>
                </a:solidFill>
              </a:rPr>
              <a:t>. </a:t>
            </a:r>
            <a:r>
              <a:rPr lang="fr-FR" sz="1100" dirty="0" err="1">
                <a:solidFill>
                  <a:schemeClr val="bg1"/>
                </a:solidFill>
              </a:rPr>
              <a:t>Interdum</a:t>
            </a:r>
            <a:r>
              <a:rPr lang="fr-FR" sz="1100" dirty="0">
                <a:solidFill>
                  <a:schemeClr val="bg1"/>
                </a:solidFill>
              </a:rPr>
              <a:t> et </a:t>
            </a:r>
            <a:r>
              <a:rPr lang="fr-FR" sz="1100" dirty="0" err="1">
                <a:solidFill>
                  <a:schemeClr val="bg1"/>
                </a:solidFill>
              </a:rPr>
              <a:t>malesuada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fames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ac</a:t>
            </a:r>
            <a:r>
              <a:rPr lang="fr-FR" sz="1100" dirty="0">
                <a:solidFill>
                  <a:schemeClr val="bg1"/>
                </a:solidFill>
              </a:rPr>
              <a:t> ante </a:t>
            </a:r>
            <a:r>
              <a:rPr lang="fr-FR" sz="1100" dirty="0" err="1">
                <a:solidFill>
                  <a:schemeClr val="bg1"/>
                </a:solidFill>
              </a:rPr>
              <a:t>ipsum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primis</a:t>
            </a:r>
            <a:r>
              <a:rPr lang="fr-FR" sz="1100" dirty="0">
                <a:solidFill>
                  <a:schemeClr val="bg1"/>
                </a:solidFill>
              </a:rPr>
              <a:t> in </a:t>
            </a:r>
            <a:r>
              <a:rPr lang="fr-FR" sz="1100" dirty="0" err="1">
                <a:solidFill>
                  <a:schemeClr val="bg1"/>
                </a:solidFill>
              </a:rPr>
              <a:t>faucibus</a:t>
            </a:r>
            <a:r>
              <a:rPr lang="fr-FR" sz="11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58" name="ZoneTexte 9"/>
          <p:cNvSpPr txBox="1"/>
          <p:nvPr/>
        </p:nvSpPr>
        <p:spPr>
          <a:xfrm>
            <a:off x="53605" y="2582070"/>
            <a:ext cx="15074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577779"/>
                </a:solidFill>
                <a:ea typeface="Times New Roman" charset="0"/>
                <a:cs typeface="Times New Roman" charset="0"/>
              </a:rPr>
              <a:t>SKILLS</a:t>
            </a:r>
            <a:endParaRPr lang="fr-FR" sz="1600" dirty="0">
              <a:solidFill>
                <a:srgbClr val="577779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86600" y="3184189"/>
            <a:ext cx="1763374" cy="2266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186600" y="3182394"/>
            <a:ext cx="1593898" cy="228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86600" y="3529268"/>
            <a:ext cx="1763374" cy="2266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86599" y="3527473"/>
            <a:ext cx="1149461" cy="228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86600" y="3887599"/>
            <a:ext cx="1763374" cy="2266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86600" y="3885804"/>
            <a:ext cx="1374460" cy="228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86599" y="4249524"/>
            <a:ext cx="1763375" cy="2266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6599" y="4247729"/>
            <a:ext cx="1088528" cy="228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86600" y="4610459"/>
            <a:ext cx="1763374" cy="2266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86600" y="4608664"/>
            <a:ext cx="1465148" cy="228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ZoneTexte 9"/>
          <p:cNvSpPr txBox="1"/>
          <p:nvPr/>
        </p:nvSpPr>
        <p:spPr>
          <a:xfrm>
            <a:off x="2261044" y="3661649"/>
            <a:ext cx="36506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577779"/>
                </a:solidFill>
                <a:ea typeface="Times New Roman" charset="0"/>
                <a:cs typeface="Times New Roman" charset="0"/>
              </a:rPr>
              <a:t>WORK EXPERIENCE</a:t>
            </a:r>
            <a:endParaRPr lang="fr-FR" sz="1600" dirty="0">
              <a:solidFill>
                <a:srgbClr val="577779"/>
              </a:solidFill>
              <a:ea typeface="Times New Roman" charset="0"/>
              <a:cs typeface="Times New Roman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2657163" y="4204525"/>
            <a:ext cx="285015" cy="0"/>
          </a:xfrm>
          <a:prstGeom prst="line">
            <a:avLst/>
          </a:prstGeom>
          <a:ln w="28575">
            <a:solidFill>
              <a:srgbClr val="59767A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6" name="ZoneTexte 9"/>
          <p:cNvSpPr txBox="1"/>
          <p:nvPr/>
        </p:nvSpPr>
        <p:spPr>
          <a:xfrm>
            <a:off x="4338756" y="9881083"/>
            <a:ext cx="1457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HOBBIES</a:t>
            </a:r>
            <a:endParaRPr lang="fr-FR" sz="1600" dirty="0">
              <a:solidFill>
                <a:schemeClr val="bg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67" name="ZoneTexte 9"/>
          <p:cNvSpPr txBox="1"/>
          <p:nvPr/>
        </p:nvSpPr>
        <p:spPr>
          <a:xfrm>
            <a:off x="2504244" y="10210008"/>
            <a:ext cx="51460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Reading </a:t>
            </a:r>
            <a:r>
              <a:rPr lang="fr-FR" sz="8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●</a:t>
            </a:r>
            <a:r>
              <a:rPr lang="fr-FR" sz="11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Cinema</a:t>
            </a:r>
            <a:r>
              <a:rPr lang="fr-FR" sz="11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8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●</a:t>
            </a:r>
            <a:r>
              <a:rPr lang="fr-FR" sz="11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 New Technologies </a:t>
            </a:r>
            <a:r>
              <a:rPr lang="fr-FR" sz="8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●</a:t>
            </a:r>
            <a:r>
              <a:rPr lang="fr-FR" sz="11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 Travelling </a:t>
            </a:r>
            <a:r>
              <a:rPr lang="fr-FR" sz="8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●</a:t>
            </a:r>
            <a:r>
              <a:rPr lang="fr-FR" sz="11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 Sports </a:t>
            </a:r>
            <a:r>
              <a:rPr lang="fr-FR" sz="80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●</a:t>
            </a:r>
            <a:r>
              <a:rPr lang="fr-FR" sz="110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Yoga </a:t>
            </a:r>
            <a:r>
              <a:rPr lang="fr-FR" sz="80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●</a:t>
            </a:r>
            <a:r>
              <a:rPr lang="fr-FR" sz="110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Dancing</a:t>
            </a:r>
            <a:endParaRPr lang="fr-FR" sz="1100" dirty="0">
              <a:solidFill>
                <a:schemeClr val="bg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0" name="Triangle 9"/>
          <p:cNvSpPr/>
          <p:nvPr/>
        </p:nvSpPr>
        <p:spPr>
          <a:xfrm rot="10800000">
            <a:off x="773317" y="2070780"/>
            <a:ext cx="570031" cy="293965"/>
          </a:xfrm>
          <a:prstGeom prst="triangl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147431" y="2960664"/>
            <a:ext cx="1809385" cy="0"/>
          </a:xfrm>
          <a:prstGeom prst="line">
            <a:avLst/>
          </a:prstGeom>
          <a:ln w="28575">
            <a:solidFill>
              <a:srgbClr val="57777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ZoneTexte 9"/>
          <p:cNvSpPr txBox="1"/>
          <p:nvPr/>
        </p:nvSpPr>
        <p:spPr>
          <a:xfrm>
            <a:off x="53605" y="5327473"/>
            <a:ext cx="19032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577779"/>
                </a:solidFill>
                <a:ea typeface="Times New Roman" charset="0"/>
                <a:cs typeface="Times New Roman" charset="0"/>
              </a:rPr>
              <a:t>LANGUAGES</a:t>
            </a:r>
            <a:endParaRPr lang="fr-FR" sz="1600" dirty="0">
              <a:solidFill>
                <a:srgbClr val="577779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86600" y="5918278"/>
            <a:ext cx="1763374" cy="2266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186600" y="5916483"/>
            <a:ext cx="1593898" cy="228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186600" y="6269546"/>
            <a:ext cx="1763374" cy="2266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186599" y="6267751"/>
            <a:ext cx="1149461" cy="228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186600" y="6641138"/>
            <a:ext cx="1763374" cy="2266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186600" y="6639343"/>
            <a:ext cx="1374460" cy="228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Connector 84"/>
          <p:cNvCxnSpPr/>
          <p:nvPr/>
        </p:nvCxnSpPr>
        <p:spPr>
          <a:xfrm>
            <a:off x="147431" y="5706067"/>
            <a:ext cx="1809385" cy="0"/>
          </a:xfrm>
          <a:prstGeom prst="line">
            <a:avLst/>
          </a:prstGeom>
          <a:ln w="28575">
            <a:solidFill>
              <a:srgbClr val="57777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839929"/>
              </p:ext>
            </p:extLst>
          </p:nvPr>
        </p:nvGraphicFramePr>
        <p:xfrm>
          <a:off x="186598" y="3129772"/>
          <a:ext cx="1809385" cy="180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9385"/>
              </a:tblGrid>
              <a:tr h="360000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Creativity</a:t>
                      </a:r>
                      <a:endParaRPr lang="en-US" sz="13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MS</a:t>
                      </a:r>
                      <a:r>
                        <a:rPr lang="en-US" sz="1300" baseline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Office</a:t>
                      </a:r>
                      <a:endParaRPr lang="en-US" sz="130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Bing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Ads</a:t>
                      </a:r>
                      <a:endParaRPr lang="en-US" sz="13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Google</a:t>
                      </a:r>
                      <a:r>
                        <a:rPr lang="en-US" sz="1300" baseline="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Ads</a:t>
                      </a:r>
                      <a:endParaRPr lang="en-US" sz="13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Flexibility</a:t>
                      </a:r>
                      <a:endParaRPr lang="en-US" sz="13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8" name="Tab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694383"/>
              </p:ext>
            </p:extLst>
          </p:nvPr>
        </p:nvGraphicFramePr>
        <p:xfrm>
          <a:off x="186598" y="5875175"/>
          <a:ext cx="1088529" cy="108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8529"/>
              </a:tblGrid>
              <a:tr h="360000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French</a:t>
                      </a:r>
                      <a:endParaRPr lang="en-US" sz="13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German</a:t>
                      </a:r>
                      <a:endParaRPr lang="en-US" sz="13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Chinese</a:t>
                      </a:r>
                      <a:endParaRPr lang="en-US" sz="13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6" name="ZoneTexte 9"/>
          <p:cNvSpPr txBox="1"/>
          <p:nvPr/>
        </p:nvSpPr>
        <p:spPr>
          <a:xfrm>
            <a:off x="53605" y="7347751"/>
            <a:ext cx="19032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577779"/>
                </a:solidFill>
                <a:ea typeface="Times New Roman" charset="0"/>
                <a:cs typeface="Times New Roman" charset="0"/>
              </a:rPr>
              <a:t>AWARDS</a:t>
            </a:r>
            <a:endParaRPr lang="fr-FR" sz="1600" dirty="0">
              <a:solidFill>
                <a:srgbClr val="577779"/>
              </a:solidFill>
              <a:ea typeface="Times New Roman" charset="0"/>
              <a:cs typeface="Times New Roman" charset="0"/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>
            <a:off x="147431" y="7726345"/>
            <a:ext cx="1809385" cy="0"/>
          </a:xfrm>
          <a:prstGeom prst="line">
            <a:avLst/>
          </a:prstGeom>
          <a:ln w="28575">
            <a:solidFill>
              <a:srgbClr val="57777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2456660" y="4000203"/>
            <a:ext cx="0" cy="2238797"/>
          </a:xfrm>
          <a:prstGeom prst="line">
            <a:avLst/>
          </a:prstGeom>
          <a:ln w="19050">
            <a:solidFill>
              <a:srgbClr val="59767A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89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383889"/>
              </p:ext>
            </p:extLst>
          </p:nvPr>
        </p:nvGraphicFramePr>
        <p:xfrm>
          <a:off x="2946046" y="4014878"/>
          <a:ext cx="4304453" cy="30334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04453"/>
              </a:tblGrid>
              <a:tr h="845939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rgbClr val="59767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r>
                        <a:rPr lang="fr-FR" sz="1100" b="1" i="0" baseline="0" dirty="0" smtClean="0">
                          <a:solidFill>
                            <a:srgbClr val="59767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NAME</a:t>
                      </a:r>
                      <a:r>
                        <a:rPr lang="fr-FR" sz="1100" b="1" i="0" dirty="0" smtClean="0">
                          <a:solidFill>
                            <a:srgbClr val="59767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CITY</a:t>
                      </a:r>
                      <a:endParaRPr lang="fr-FR" sz="1100" b="0" i="0" baseline="0" dirty="0" smtClean="0">
                        <a:solidFill>
                          <a:srgbClr val="59767A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rgbClr val="D25F4D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POSITION</a:t>
                      </a:r>
                    </a:p>
                    <a:p>
                      <a:pPr algn="l"/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09751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rgbClr val="59767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r>
                        <a:rPr lang="fr-FR" sz="1100" b="1" i="0" baseline="0" dirty="0" smtClean="0">
                          <a:solidFill>
                            <a:srgbClr val="59767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NAME</a:t>
                      </a:r>
                      <a:r>
                        <a:rPr lang="fr-FR" sz="1100" b="1" i="0" dirty="0" smtClean="0">
                          <a:solidFill>
                            <a:srgbClr val="59767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CITY</a:t>
                      </a:r>
                      <a:endParaRPr lang="fr-FR" sz="1100" b="0" i="0" baseline="0" dirty="0" smtClean="0">
                        <a:solidFill>
                          <a:srgbClr val="59767A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rgbClr val="D25F4D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POSITION</a:t>
                      </a:r>
                    </a:p>
                    <a:p>
                      <a:pPr algn="l"/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84607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rgbClr val="59767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r>
                        <a:rPr lang="fr-FR" sz="1100" b="1" i="0" baseline="0" dirty="0" smtClean="0">
                          <a:solidFill>
                            <a:srgbClr val="59767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NAME</a:t>
                      </a:r>
                      <a:r>
                        <a:rPr lang="fr-FR" sz="1100" b="1" i="0" dirty="0" smtClean="0">
                          <a:solidFill>
                            <a:srgbClr val="59767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CITY</a:t>
                      </a:r>
                      <a:endParaRPr lang="fr-FR" sz="1100" b="0" i="0" baseline="0" dirty="0" smtClean="0">
                        <a:solidFill>
                          <a:srgbClr val="59767A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rgbClr val="D25F4D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POSITION</a:t>
                      </a:r>
                    </a:p>
                    <a:p>
                      <a:pPr algn="l"/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95" name="Straight Connector 94"/>
          <p:cNvCxnSpPr/>
          <p:nvPr/>
        </p:nvCxnSpPr>
        <p:spPr>
          <a:xfrm flipH="1">
            <a:off x="2657163" y="5126742"/>
            <a:ext cx="285015" cy="0"/>
          </a:xfrm>
          <a:prstGeom prst="line">
            <a:avLst/>
          </a:prstGeom>
          <a:ln w="28575">
            <a:solidFill>
              <a:srgbClr val="59767A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2657163" y="6048667"/>
            <a:ext cx="285015" cy="0"/>
          </a:xfrm>
          <a:prstGeom prst="line">
            <a:avLst/>
          </a:prstGeom>
          <a:ln w="28575">
            <a:solidFill>
              <a:srgbClr val="59767A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6" name="ZoneTexte 9"/>
          <p:cNvSpPr txBox="1"/>
          <p:nvPr/>
        </p:nvSpPr>
        <p:spPr>
          <a:xfrm>
            <a:off x="2261045" y="7266406"/>
            <a:ext cx="13622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577779"/>
                </a:solidFill>
                <a:ea typeface="Times New Roman" charset="0"/>
                <a:cs typeface="Times New Roman" charset="0"/>
              </a:rPr>
              <a:t>EDUCATION</a:t>
            </a:r>
            <a:endParaRPr lang="fr-FR" sz="1600" dirty="0">
              <a:solidFill>
                <a:srgbClr val="577779"/>
              </a:solidFill>
              <a:ea typeface="Times New Roman" charset="0"/>
              <a:cs typeface="Times New Roman" charset="0"/>
            </a:endParaRPr>
          </a:p>
        </p:txBody>
      </p:sp>
      <p:cxnSp>
        <p:nvCxnSpPr>
          <p:cNvPr id="107" name="Straight Connector 106"/>
          <p:cNvCxnSpPr/>
          <p:nvPr/>
        </p:nvCxnSpPr>
        <p:spPr>
          <a:xfrm flipH="1">
            <a:off x="2657163" y="7809282"/>
            <a:ext cx="285015" cy="0"/>
          </a:xfrm>
          <a:prstGeom prst="line">
            <a:avLst/>
          </a:prstGeom>
          <a:ln w="28575">
            <a:solidFill>
              <a:srgbClr val="59767A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460572" y="7603472"/>
            <a:ext cx="0" cy="1128027"/>
          </a:xfrm>
          <a:prstGeom prst="line">
            <a:avLst/>
          </a:prstGeom>
          <a:ln w="19050">
            <a:solidFill>
              <a:srgbClr val="59767A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09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235525"/>
              </p:ext>
            </p:extLst>
          </p:nvPr>
        </p:nvGraphicFramePr>
        <p:xfrm>
          <a:off x="2946046" y="7619635"/>
          <a:ext cx="4304453" cy="1918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04453"/>
              </a:tblGrid>
              <a:tr h="841544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rgbClr val="59767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SCHOOL</a:t>
                      </a:r>
                      <a:endParaRPr lang="fr-FR" sz="1100" b="0" i="0" baseline="0" dirty="0" smtClean="0">
                        <a:solidFill>
                          <a:srgbClr val="59767A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rgbClr val="D25F4D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DEGREE</a:t>
                      </a:r>
                    </a:p>
                    <a:p>
                      <a:pPr algn="l"/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94154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rgbClr val="59767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SCHOOL</a:t>
                      </a:r>
                      <a:endParaRPr lang="fr-FR" sz="1100" b="0" i="0" baseline="0" dirty="0" smtClean="0">
                        <a:solidFill>
                          <a:srgbClr val="59767A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rgbClr val="D25F4D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DEGREE</a:t>
                      </a:r>
                    </a:p>
                    <a:p>
                      <a:pPr algn="l"/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10" name="Straight Connector 109"/>
          <p:cNvCxnSpPr/>
          <p:nvPr/>
        </p:nvCxnSpPr>
        <p:spPr>
          <a:xfrm flipH="1">
            <a:off x="2657163" y="8731499"/>
            <a:ext cx="285015" cy="0"/>
          </a:xfrm>
          <a:prstGeom prst="line">
            <a:avLst/>
          </a:prstGeom>
          <a:ln w="28575">
            <a:solidFill>
              <a:srgbClr val="59767A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17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017511"/>
              </p:ext>
            </p:extLst>
          </p:nvPr>
        </p:nvGraphicFramePr>
        <p:xfrm>
          <a:off x="76884" y="7888008"/>
          <a:ext cx="2028396" cy="23565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8396"/>
              </a:tblGrid>
              <a:tr h="0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2013</a:t>
                      </a:r>
                      <a:r>
                        <a:rPr lang="fr-FR" sz="1100" b="0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 </a:t>
                      </a:r>
                      <a:r>
                        <a:rPr kumimoji="0" lang="fr-F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 IPSUM DOLOR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D25F4D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AWARD NAME</a:t>
                      </a:r>
                      <a:endParaRPr lang="fr-FR" sz="1100" b="1" i="0" baseline="0" dirty="0" err="1" smtClean="0">
                        <a:solidFill>
                          <a:srgbClr val="59767A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1899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2013</a:t>
                      </a:r>
                      <a:r>
                        <a:rPr lang="fr-FR" sz="1100" b="0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 </a:t>
                      </a:r>
                      <a:r>
                        <a:rPr kumimoji="0" lang="fr-F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 IPSUM DOLOR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D25F4D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AWARD NAME</a:t>
                      </a:r>
                      <a:endParaRPr lang="fr-FR" sz="1100" b="1" i="0" baseline="0" dirty="0" err="1" smtClean="0">
                        <a:solidFill>
                          <a:srgbClr val="59767A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189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2013</a:t>
                      </a:r>
                      <a:r>
                        <a:rPr lang="fr-FR" sz="1100" b="0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 </a:t>
                      </a:r>
                      <a:r>
                        <a:rPr kumimoji="0" lang="fr-F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 IPSUM DOLOR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D25F4D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AWARD NAME</a:t>
                      </a:r>
                      <a:endParaRPr lang="fr-FR" sz="1100" b="1" i="0" baseline="0" dirty="0" err="1" smtClean="0">
                        <a:solidFill>
                          <a:srgbClr val="59767A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1899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2013</a:t>
                      </a:r>
                      <a:r>
                        <a:rPr lang="fr-FR" sz="1100" b="0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 </a:t>
                      </a:r>
                      <a:r>
                        <a:rPr kumimoji="0" lang="fr-F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 IPSUM DOLOR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D25F4D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AWARD NAME </a:t>
                      </a:r>
                      <a:endParaRPr lang="fr-FR" sz="1100" b="1" i="0" baseline="0" dirty="0" err="1" smtClean="0">
                        <a:solidFill>
                          <a:srgbClr val="59767A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2" r="5369"/>
          <a:stretch/>
        </p:blipFill>
        <p:spPr>
          <a:xfrm>
            <a:off x="184672" y="285191"/>
            <a:ext cx="1939639" cy="1450557"/>
          </a:xfrm>
          <a:prstGeom prst="rect">
            <a:avLst/>
          </a:prstGeom>
          <a:ln w="76200">
            <a:solidFill>
              <a:srgbClr val="F5826B"/>
            </a:solidFill>
          </a:ln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212" y="24268"/>
            <a:ext cx="1424538" cy="1424538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03"/>
          <a:stretch/>
        </p:blipFill>
        <p:spPr>
          <a:xfrm>
            <a:off x="2124311" y="9463687"/>
            <a:ext cx="802704" cy="1298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93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Révolution.thmx</Template>
  <TotalTime>853</TotalTime>
  <Words>232</Words>
  <Application>Microsoft Office PowerPoint</Application>
  <PresentationFormat>Personalizado</PresentationFormat>
  <Paragraphs>44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Helvetica Neue Condensed</vt:lpstr>
      <vt:lpstr>Times New Roman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107</cp:revision>
  <dcterms:created xsi:type="dcterms:W3CDTF">2014-12-03T08:33:54Z</dcterms:created>
  <dcterms:modified xsi:type="dcterms:W3CDTF">2019-01-22T07:00:30Z</dcterms:modified>
</cp:coreProperties>
</file>