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18143"/>
              </p:ext>
            </p:extLst>
          </p:nvPr>
        </p:nvGraphicFramePr>
        <p:xfrm>
          <a:off x="327258" y="1884622"/>
          <a:ext cx="6914790" cy="850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901108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7257" y="376517"/>
            <a:ext cx="37696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Philibert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ROUSSIGNOL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12 Street Name, </a:t>
            </a:r>
          </a:p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New York </a:t>
            </a: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Phone: 000 111 333 </a:t>
            </a: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Email: name@mail.com</a:t>
            </a: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081" y="298993"/>
            <a:ext cx="1105535" cy="11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213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2016-02-02T19:34:59Z</dcterms:created>
  <dcterms:modified xsi:type="dcterms:W3CDTF">2018-12-17T13:29:59Z</dcterms:modified>
</cp:coreProperties>
</file>