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655986"/>
              </p:ext>
            </p:extLst>
          </p:nvPr>
        </p:nvGraphicFramePr>
        <p:xfrm>
          <a:off x="641381" y="370094"/>
          <a:ext cx="6234548" cy="911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>
                          <a:solidFill>
                            <a:srgbClr val="FFC000"/>
                          </a:solidFill>
                        </a:rPr>
                        <a:t>Pierre LESCURE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Address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City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Phone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Education 1 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Education 2 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Education 3 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4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Hobbies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262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2016-02-02T19:34:59Z</dcterms:created>
  <dcterms:modified xsi:type="dcterms:W3CDTF">2018-12-17T14:04:18Z</dcterms:modified>
</cp:coreProperties>
</file>