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3"/>
    <p:restoredTop sz="94586"/>
  </p:normalViewPr>
  <p:slideViewPr>
    <p:cSldViewPr snapToGrid="0" snapToObjects="1">
      <p:cViewPr>
        <p:scale>
          <a:sx n="90" d="100"/>
          <a:sy n="90" d="100"/>
        </p:scale>
        <p:origin x="1260" y="-29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325530"/>
              </p:ext>
            </p:extLst>
          </p:nvPr>
        </p:nvGraphicFramePr>
        <p:xfrm>
          <a:off x="641381" y="178707"/>
          <a:ext cx="6234548" cy="9769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466"/>
                <a:gridCol w="4043082"/>
              </a:tblGrid>
              <a:tr h="448039">
                <a:tc>
                  <a:txBody>
                    <a:bodyPr/>
                    <a:lstStyle/>
                    <a:p>
                      <a:pPr algn="l"/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Alain</a:t>
                      </a:r>
                      <a:r>
                        <a:rPr lang="fr-FR" sz="1600" b="0" i="1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PROST</a:t>
                      </a:r>
                      <a:endParaRPr lang="fr-FR" sz="1600" b="0" i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39041">
                <a:tc rowSpan="9">
                  <a:txBody>
                    <a:bodyPr/>
                    <a:lstStyle/>
                    <a:p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Address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City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Phone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Email</a:t>
                      </a: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8039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Education</a:t>
                      </a:r>
                      <a:endParaRPr lang="fr-FR" sz="1600" b="0" i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1579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Education 1 – School – City</a:t>
                      </a:r>
                    </a:p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Education 2 – School – City</a:t>
                      </a:r>
                    </a:p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Education 3 – School – City</a:t>
                      </a:r>
                    </a:p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</a:t>
                      </a:r>
                      <a:r>
                        <a:rPr lang="en-US" sz="1100" b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Education 4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School – City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8039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Work</a:t>
                      </a:r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0" i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Experience</a:t>
                      </a:r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</a:t>
                      </a: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3021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Position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Position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Position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Position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8039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Skills</a:t>
                      </a:r>
                      <a:endParaRPr lang="fr-FR" sz="1600" b="0" i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7989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8039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Hobbies</a:t>
                      </a:r>
                      <a:endParaRPr lang="fr-FR" sz="1600" b="0" i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090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250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2016-02-02T19:34:59Z</dcterms:created>
  <dcterms:modified xsi:type="dcterms:W3CDTF">2018-12-17T13:27:46Z</dcterms:modified>
</cp:coreProperties>
</file>