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132052"/>
              </p:ext>
            </p:extLst>
          </p:nvPr>
        </p:nvGraphicFramePr>
        <p:xfrm>
          <a:off x="453122" y="1347405"/>
          <a:ext cx="6646925" cy="8607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660"/>
                <a:gridCol w="4588265"/>
              </a:tblGrid>
              <a:tr h="613053">
                <a:tc>
                  <a:txBody>
                    <a:bodyPr/>
                    <a:lstStyle/>
                    <a:p>
                      <a:r>
                        <a:rPr lang="fr-FR" sz="1400" b="1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Profile</a:t>
                      </a:r>
                      <a:endParaRPr lang="fr-FR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53912">
                <a:tc>
                  <a:txBody>
                    <a:bodyPr/>
                    <a:lstStyle/>
                    <a:p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Work</a:t>
                      </a:r>
                      <a:r>
                        <a:rPr lang="fr-FR" sz="1400" b="1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Experience</a:t>
                      </a:r>
                      <a:r>
                        <a:rPr lang="fr-FR" sz="1400" b="1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Position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City – 2014 –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Position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City – 2014 –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da-DK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ipsum dolor sit amet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30457">
                <a:tc>
                  <a:txBody>
                    <a:bodyPr/>
                    <a:lstStyle/>
                    <a:p>
                      <a:r>
                        <a:rPr lang="fr-FR" sz="1400" b="1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Education</a:t>
                      </a:r>
                      <a:endParaRPr lang="fr-FR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School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Degree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School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Degree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7180">
                <a:tc>
                  <a:txBody>
                    <a:bodyPr/>
                    <a:lstStyle/>
                    <a:p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Skills</a:t>
                      </a:r>
                      <a:r>
                        <a:rPr lang="fr-FR" sz="1400" b="1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&amp; </a:t>
                      </a:r>
                      <a:r>
                        <a:rPr lang="fr-FR" sz="1400" b="1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Languages</a:t>
                      </a:r>
                      <a:endParaRPr lang="fr-FR" sz="1400" b="1" u="none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040460"/>
              </p:ext>
            </p:extLst>
          </p:nvPr>
        </p:nvGraphicFramePr>
        <p:xfrm>
          <a:off x="453122" y="277319"/>
          <a:ext cx="6646925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692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Michel CLASSIQUE</a:t>
                      </a:r>
                      <a:endParaRPr lang="fr-FR" sz="18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12 Street Name, New York - Phone: 000 111 333 - Email: name@mail.com</a:t>
                      </a:r>
                    </a:p>
                    <a:p>
                      <a:endParaRPr lang="fr-FR" sz="12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213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2016-02-02T19:34:59Z</dcterms:created>
  <dcterms:modified xsi:type="dcterms:W3CDTF">2018-12-17T13:25:25Z</dcterms:modified>
</cp:coreProperties>
</file>