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52438"/>
              </p:ext>
            </p:extLst>
          </p:nvPr>
        </p:nvGraphicFramePr>
        <p:xfrm>
          <a:off x="453122" y="1347405"/>
          <a:ext cx="6646925" cy="782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162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Languages</a:t>
                      </a:r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Hobbies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381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28399"/>
              </p:ext>
            </p:extLst>
          </p:nvPr>
        </p:nvGraphicFramePr>
        <p:xfrm>
          <a:off x="453122" y="277319"/>
          <a:ext cx="6646925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Pierre RAYURE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New</a:t>
                      </a:r>
                      <a:r>
                        <a:rPr lang="en-GB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York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Phone: 000 111 333</a:t>
                      </a:r>
                      <a:r>
                        <a:rPr lang="en-GB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236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2016-02-02T19:34:59Z</dcterms:created>
  <dcterms:modified xsi:type="dcterms:W3CDTF">2018-12-17T13:23:54Z</dcterms:modified>
</cp:coreProperties>
</file>