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024776"/>
              </p:ext>
            </p:extLst>
          </p:nvPr>
        </p:nvGraphicFramePr>
        <p:xfrm>
          <a:off x="578629" y="340072"/>
          <a:ext cx="6234548" cy="925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(Alix Le Petit-Jean)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City – Phone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 &amp; Key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Education 1 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Education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Education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</a:t>
                      </a: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Position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Professional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and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Languages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Hobbies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234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2016-02-02T19:34:59Z</dcterms:created>
  <dcterms:modified xsi:type="dcterms:W3CDTF">2018-12-14T10:01:36Z</dcterms:modified>
</cp:coreProperties>
</file>