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184634"/>
              </p:ext>
            </p:extLst>
          </p:nvPr>
        </p:nvGraphicFramePr>
        <p:xfrm>
          <a:off x="327258" y="410713"/>
          <a:ext cx="6914790" cy="977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252675">
                <a:tc gridSpan="2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pattFill prst="wdUpDiag">
                      <a:fgClr>
                        <a:schemeClr val="accent6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24275"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Vincent DELOIN</a:t>
                      </a:r>
                    </a:p>
                    <a:p>
                      <a:endParaRPr lang="fr-FR" sz="20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 Street Name, 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New York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Phone: 000 111 333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en quelques lignes vos compétences clés pour le poste et vos objectifs de carrière. Vous pouvez les mettre en forme à l’aide de puces ou les laisser en texte plein.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 EXPERIENCE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Position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City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Degree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School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Degree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>
                    <a:noFill/>
                  </a:tcPr>
                </a:tc>
              </a:tr>
              <a:tr h="7834926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519083" y="8875057"/>
            <a:ext cx="226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Computing</a:t>
            </a:r>
            <a:r>
              <a:rPr lang="fr-FR" sz="120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fr-FR" sz="12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Skill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Skill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Skill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Skill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4787153" y="8863323"/>
            <a:ext cx="226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Languages</a:t>
            </a:r>
            <a:endParaRPr lang="fr-FR" sz="12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Language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Language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 </a:t>
            </a:r>
          </a:p>
          <a:p>
            <a:pPr lvl="0"/>
            <a:r>
              <a:rPr lang="fr-FR" sz="1200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Language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0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Language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214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2016-02-02T19:34:59Z</dcterms:created>
  <dcterms:modified xsi:type="dcterms:W3CDTF">2018-12-17T13:21:36Z</dcterms:modified>
</cp:coreProperties>
</file>