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586"/>
  </p:normalViewPr>
  <p:slideViewPr>
    <p:cSldViewPr snapToGrid="0" snapToObjects="1">
      <p:cViewPr>
        <p:scale>
          <a:sx n="80" d="100"/>
          <a:sy n="80" d="100"/>
        </p:scale>
        <p:origin x="1512" y="-22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70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70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765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869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24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571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384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502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793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9096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540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4727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184634"/>
              </p:ext>
            </p:extLst>
          </p:nvPr>
        </p:nvGraphicFramePr>
        <p:xfrm>
          <a:off x="327258" y="410713"/>
          <a:ext cx="6914790" cy="977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622"/>
                <a:gridCol w="4773168"/>
              </a:tblGrid>
              <a:tr h="252675">
                <a:tc gridSpan="2"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pattFill prst="wdUpDiag">
                      <a:fgClr>
                        <a:schemeClr val="bg2">
                          <a:lumMod val="9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fr-FR" sz="1200" b="0" kern="1200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pattFill prst="wdUpDiag">
                      <a:fgClr>
                        <a:schemeClr val="accent6">
                          <a:lumMod val="7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624275">
                <a:tc>
                  <a:txBody>
                    <a:bodyPr/>
                    <a:lstStyle/>
                    <a:p>
                      <a:r>
                        <a:rPr lang="en-GB" sz="2000" b="0" kern="1200" dirty="0" smtClean="0">
                          <a:solidFill>
                            <a:schemeClr val="accent6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Vincent DELOIN</a:t>
                      </a:r>
                    </a:p>
                    <a:p>
                      <a:endParaRPr lang="fr-FR" sz="2000" b="0" kern="1200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12 Street Name, </a:t>
                      </a:r>
                    </a:p>
                    <a:p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New York</a:t>
                      </a:r>
                    </a:p>
                    <a:p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Phone: 000 111 333</a:t>
                      </a:r>
                    </a:p>
                    <a:p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Email: name@mail.com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chemeClr val="accent6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PROFILE</a:t>
                      </a:r>
                    </a:p>
                    <a:p>
                      <a:endParaRPr lang="fr-FR" sz="1200" b="0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Décrivez en quelques lignes vos compétences clés pour le poste et vos objectifs de carrière. Vous pouvez les mettre en forme à l’aide de puces ou les laisser en texte plein.</a:t>
                      </a:r>
                    </a:p>
                    <a:p>
                      <a:endParaRPr lang="fr-FR" sz="1200" b="0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400" b="1" dirty="0" smtClean="0">
                          <a:solidFill>
                            <a:schemeClr val="accent6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WORK EXPERIENCE</a:t>
                      </a:r>
                    </a:p>
                    <a:p>
                      <a:endParaRPr lang="fr-FR" sz="1200" b="0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Position</a:t>
                      </a:r>
                      <a:r>
                        <a:rPr lang="fr-FR" sz="1200" b="1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-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Company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Name </a:t>
                      </a:r>
                    </a:p>
                    <a:p>
                      <a:r>
                        <a:rPr lang="fr-FR" sz="1100" b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City – 2014 – 2017</a:t>
                      </a:r>
                    </a:p>
                    <a:p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augue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id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velit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maximus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</a:t>
                      </a:r>
                    </a:p>
                    <a:p>
                      <a:endParaRPr lang="fr-FR" sz="12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endParaRPr lang="fr-FR" sz="1200" b="0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Position</a:t>
                      </a:r>
                      <a:r>
                        <a:rPr lang="fr-FR" sz="1200" b="1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-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Company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Name </a:t>
                      </a:r>
                    </a:p>
                    <a:p>
                      <a:r>
                        <a:rPr lang="fr-FR" sz="1100" b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City – 2014 – 2017</a:t>
                      </a:r>
                    </a:p>
                    <a:p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augue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id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velit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maximus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</a:t>
                      </a:r>
                    </a:p>
                    <a:p>
                      <a:endParaRPr lang="fr-FR" sz="12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endParaRPr lang="fr-FR" sz="1200" b="0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400" b="1" dirty="0" smtClean="0">
                          <a:solidFill>
                            <a:schemeClr val="accent6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EDUCATION</a:t>
                      </a:r>
                    </a:p>
                    <a:p>
                      <a:endParaRPr lang="fr-FR" sz="1200" b="0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School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–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Degree</a:t>
                      </a:r>
                      <a:endParaRPr lang="fr-FR" sz="1200" b="1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100" b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2013 - 2014 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                                                                                                                      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</a:p>
                    <a:p>
                      <a:endParaRPr lang="fr-FR" sz="1200" b="0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School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–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Degree</a:t>
                      </a:r>
                      <a:endParaRPr lang="fr-FR" sz="1200" b="1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100" b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2013 - 2014 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                                                                                                                      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</a:p>
                    <a:p>
                      <a:endParaRPr lang="fr-FR" sz="1200" b="0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400" b="1" dirty="0" smtClean="0">
                          <a:solidFill>
                            <a:schemeClr val="accent6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SKILLS</a:t>
                      </a:r>
                    </a:p>
                    <a:p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</a:txBody>
                  <a:tcPr>
                    <a:noFill/>
                  </a:tcPr>
                </a:tc>
              </a:tr>
              <a:tr h="7834926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pattFill prst="wdUpDiag">
                      <a:fgClr>
                        <a:schemeClr val="bg2">
                          <a:lumMod val="9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2519083" y="8875057"/>
            <a:ext cx="22680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Computing</a:t>
            </a:r>
            <a:r>
              <a:rPr lang="fr-FR" sz="120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fr-FR" sz="1200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  <a:p>
            <a:pPr lvl="0"/>
            <a:r>
              <a:rPr lang="fr-FR" sz="1200" dirty="0" smtClean="0">
                <a:latin typeface="Arial" charset="0"/>
                <a:ea typeface="Arial" charset="0"/>
                <a:cs typeface="Arial" charset="0"/>
              </a:rPr>
              <a:t>- </a:t>
            </a:r>
            <a:r>
              <a:rPr lang="fr-FR" sz="1200" dirty="0" err="1" smtClean="0">
                <a:latin typeface="Arial" charset="0"/>
                <a:ea typeface="Arial" charset="0"/>
                <a:cs typeface="Arial" charset="0"/>
              </a:rPr>
              <a:t>Skill</a:t>
            </a:r>
            <a:endParaRPr lang="fr-FR" sz="1200" dirty="0">
              <a:latin typeface="Arial" charset="0"/>
              <a:ea typeface="Arial" charset="0"/>
              <a:cs typeface="Arial" charset="0"/>
            </a:endParaRPr>
          </a:p>
          <a:p>
            <a:pPr lvl="0"/>
            <a:r>
              <a:rPr lang="fr-FR" sz="1200" dirty="0" smtClean="0">
                <a:latin typeface="Arial" charset="0"/>
                <a:ea typeface="Arial" charset="0"/>
                <a:cs typeface="Arial" charset="0"/>
              </a:rPr>
              <a:t>- </a:t>
            </a:r>
            <a:r>
              <a:rPr lang="fr-FR" sz="1200" dirty="0" err="1">
                <a:latin typeface="Arial" charset="0"/>
                <a:ea typeface="Arial" charset="0"/>
                <a:cs typeface="Arial" charset="0"/>
              </a:rPr>
              <a:t>Skill</a:t>
            </a:r>
            <a:endParaRPr lang="fr-FR" sz="1200" dirty="0">
              <a:latin typeface="Arial" charset="0"/>
              <a:ea typeface="Arial" charset="0"/>
              <a:cs typeface="Arial" charset="0"/>
            </a:endParaRPr>
          </a:p>
          <a:p>
            <a:pPr lvl="0"/>
            <a:r>
              <a:rPr lang="fr-FR" sz="1200" dirty="0">
                <a:latin typeface="Arial" charset="0"/>
                <a:ea typeface="Arial" charset="0"/>
                <a:cs typeface="Arial" charset="0"/>
              </a:rPr>
              <a:t>- </a:t>
            </a:r>
            <a:r>
              <a:rPr lang="fr-FR" sz="1200" dirty="0" err="1">
                <a:latin typeface="Arial" charset="0"/>
                <a:ea typeface="Arial" charset="0"/>
                <a:cs typeface="Arial" charset="0"/>
              </a:rPr>
              <a:t>Skill</a:t>
            </a:r>
            <a:endParaRPr lang="fr-FR" sz="1200" dirty="0">
              <a:latin typeface="Arial" charset="0"/>
              <a:ea typeface="Arial" charset="0"/>
              <a:cs typeface="Arial" charset="0"/>
            </a:endParaRPr>
          </a:p>
          <a:p>
            <a:pPr lvl="0"/>
            <a:r>
              <a:rPr lang="fr-FR" sz="1200" dirty="0">
                <a:latin typeface="Arial" charset="0"/>
                <a:ea typeface="Arial" charset="0"/>
                <a:cs typeface="Arial" charset="0"/>
              </a:rPr>
              <a:t>- </a:t>
            </a:r>
            <a:r>
              <a:rPr lang="fr-FR" sz="1200" dirty="0" err="1">
                <a:latin typeface="Arial" charset="0"/>
                <a:ea typeface="Arial" charset="0"/>
                <a:cs typeface="Arial" charset="0"/>
              </a:rPr>
              <a:t>Skill</a:t>
            </a:r>
            <a:endParaRPr lang="fr-FR" sz="1200" dirty="0">
              <a:latin typeface="Arial" charset="0"/>
              <a:ea typeface="Arial" charset="0"/>
              <a:cs typeface="Arial" charset="0"/>
            </a:endParaRPr>
          </a:p>
          <a:p>
            <a:endParaRPr lang="fr-FR" sz="1200" dirty="0"/>
          </a:p>
        </p:txBody>
      </p:sp>
      <p:sp>
        <p:nvSpPr>
          <p:cNvPr id="8" name="ZoneTexte 7"/>
          <p:cNvSpPr txBox="1"/>
          <p:nvPr/>
        </p:nvSpPr>
        <p:spPr>
          <a:xfrm>
            <a:off x="4787153" y="8863323"/>
            <a:ext cx="22680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Languages</a:t>
            </a:r>
            <a:endParaRPr lang="fr-FR" sz="1200" dirty="0" smtClean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fr-FR" sz="1200" dirty="0" smtClean="0">
                <a:latin typeface="Arial" charset="0"/>
                <a:ea typeface="Arial" charset="0"/>
                <a:cs typeface="Arial" charset="0"/>
              </a:rPr>
              <a:t>- </a:t>
            </a:r>
            <a:r>
              <a:rPr lang="fr-FR" sz="1200" dirty="0" err="1" smtClean="0">
                <a:latin typeface="Arial" charset="0"/>
                <a:ea typeface="Arial" charset="0"/>
                <a:cs typeface="Arial" charset="0"/>
              </a:rPr>
              <a:t>Language</a:t>
            </a:r>
            <a:r>
              <a:rPr lang="fr-FR" sz="120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r>
              <a:rPr lang="fr-FR" sz="1200" dirty="0" smtClean="0">
                <a:latin typeface="Arial" charset="0"/>
                <a:ea typeface="Arial" charset="0"/>
                <a:cs typeface="Arial" charset="0"/>
              </a:rPr>
              <a:t>- </a:t>
            </a:r>
            <a:r>
              <a:rPr lang="fr-FR" sz="1200" dirty="0" err="1" smtClean="0">
                <a:latin typeface="Arial" charset="0"/>
                <a:ea typeface="Arial" charset="0"/>
                <a:cs typeface="Arial" charset="0"/>
              </a:rPr>
              <a:t>Language</a:t>
            </a:r>
            <a:r>
              <a:rPr lang="fr-FR" sz="1200" dirty="0" smtClean="0">
                <a:latin typeface="Arial" charset="0"/>
                <a:ea typeface="Arial" charset="0"/>
                <a:cs typeface="Arial" charset="0"/>
              </a:rPr>
              <a:t>  </a:t>
            </a:r>
          </a:p>
          <a:p>
            <a:pPr lvl="0"/>
            <a:r>
              <a:rPr lang="fr-FR" sz="1200" dirty="0">
                <a:latin typeface="Arial" charset="0"/>
                <a:ea typeface="Arial" charset="0"/>
                <a:cs typeface="Arial" charset="0"/>
              </a:rPr>
              <a:t>- </a:t>
            </a:r>
            <a:r>
              <a:rPr lang="fr-FR" sz="1200" dirty="0" err="1">
                <a:latin typeface="Arial" charset="0"/>
                <a:ea typeface="Arial" charset="0"/>
                <a:cs typeface="Arial" charset="0"/>
              </a:rPr>
              <a:t>Language</a:t>
            </a:r>
            <a:r>
              <a:rPr lang="fr-FR" sz="1200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lvl="0"/>
            <a:r>
              <a:rPr lang="fr-FR" sz="1200" dirty="0" smtClean="0">
                <a:latin typeface="Arial" charset="0"/>
                <a:ea typeface="Arial" charset="0"/>
                <a:cs typeface="Arial" charset="0"/>
              </a:rPr>
              <a:t>- </a:t>
            </a:r>
            <a:r>
              <a:rPr lang="fr-FR" sz="1200" dirty="0" err="1" smtClean="0">
                <a:latin typeface="Arial" charset="0"/>
                <a:ea typeface="Arial" charset="0"/>
                <a:cs typeface="Arial" charset="0"/>
              </a:rPr>
              <a:t>Language</a:t>
            </a:r>
            <a:r>
              <a:rPr lang="fr-FR" sz="120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4115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214</Words>
  <Application>Microsoft Office PowerPoint</Application>
  <PresentationFormat>Personalizado</PresentationFormat>
  <Paragraphs>50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9</cp:revision>
  <dcterms:created xsi:type="dcterms:W3CDTF">2016-02-02T19:34:59Z</dcterms:created>
  <dcterms:modified xsi:type="dcterms:W3CDTF">2018-12-17T13:21:36Z</dcterms:modified>
</cp:coreProperties>
</file>