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FFE550"/>
    <a:srgbClr val="EEEA32"/>
    <a:srgbClr val="B3E21E"/>
    <a:srgbClr val="FEB546"/>
    <a:srgbClr val="D8DF20"/>
    <a:srgbClr val="EACC32"/>
    <a:srgbClr val="D48886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1223" autoAdjust="0"/>
  </p:normalViewPr>
  <p:slideViewPr>
    <p:cSldViewPr>
      <p:cViewPr>
        <p:scale>
          <a:sx n="90" d="100"/>
          <a:sy n="90" d="100"/>
        </p:scale>
        <p:origin x="1362" y="-30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890438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1088923"/>
            <a:ext cx="277369" cy="2773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44327" y="334362"/>
            <a:ext cx="3957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Justine </a:t>
            </a:r>
            <a:r>
              <a:rPr lang="en-US" sz="3200" b="1" dirty="0" smtClean="0">
                <a:solidFill>
                  <a:srgbClr val="95C11F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</a:t>
            </a:r>
            <a:endParaRPr lang="ru-RU" sz="3200" b="1" dirty="0">
              <a:solidFill>
                <a:srgbClr val="95C11F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3198" y="1026220"/>
            <a:ext cx="34317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21" y="568489"/>
            <a:ext cx="116891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NAME</a:t>
            </a:r>
          </a:p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ÜBER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MICH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90690" y="2905796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ZEITLEISTE 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462743" y="2816636"/>
            <a:ext cx="5630256" cy="1017896"/>
            <a:chOff x="1764407" y="3050726"/>
            <a:chExt cx="5630256" cy="10178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64407" y="3396703"/>
              <a:ext cx="21661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8102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>
              <a:off x="2234073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flipV="1">
              <a:off x="2902133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>
              <a:off x="3155186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3823246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4076299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flipV="1">
              <a:off x="4744359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>
              <a:off x="4997411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>
              <a:off x="566547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5918524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6586584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>
              <a:off x="6839637" y="3396703"/>
              <a:ext cx="55502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Шестиугольник 257"/>
            <p:cNvSpPr/>
            <p:nvPr/>
          </p:nvSpPr>
          <p:spPr>
            <a:xfrm>
              <a:off x="1942609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Шестиугольник 258"/>
            <p:cNvSpPr/>
            <p:nvPr/>
          </p:nvSpPr>
          <p:spPr>
            <a:xfrm>
              <a:off x="2863721" y="3869695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Шестиугольник 259"/>
            <p:cNvSpPr/>
            <p:nvPr/>
          </p:nvSpPr>
          <p:spPr>
            <a:xfrm>
              <a:off x="3784834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Шестиугольник 260"/>
            <p:cNvSpPr/>
            <p:nvPr/>
          </p:nvSpPr>
          <p:spPr>
            <a:xfrm>
              <a:off x="4705947" y="3869694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Шестиугольник 261"/>
            <p:cNvSpPr/>
            <p:nvPr/>
          </p:nvSpPr>
          <p:spPr>
            <a:xfrm>
              <a:off x="5627059" y="3369391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Шестиугольник 262"/>
            <p:cNvSpPr/>
            <p:nvPr/>
          </p:nvSpPr>
          <p:spPr>
            <a:xfrm>
              <a:off x="6548172" y="3869693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TextBox 279"/>
            <p:cNvSpPr txBox="1"/>
            <p:nvPr/>
          </p:nvSpPr>
          <p:spPr>
            <a:xfrm rot="19800000">
              <a:off x="5772026" y="3080382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</a:p>
            <a:p>
              <a:r>
                <a:rPr lang="es-ES" sz="800" b="1" dirty="0" err="1"/>
                <a:t>Grad</a:t>
              </a:r>
              <a:endParaRPr lang="ru-RU" sz="8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 rot="19800000">
              <a:off x="6708130" y="3606957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</a:p>
            <a:p>
              <a:r>
                <a:rPr lang="es-ES" sz="800" b="1" dirty="0" err="1"/>
                <a:t>Grad</a:t>
              </a:r>
              <a:endParaRPr lang="ru-RU" sz="800" b="1" dirty="0"/>
            </a:p>
          </p:txBody>
        </p:sp>
        <p:sp>
          <p:nvSpPr>
            <p:cNvPr id="282" name="TextBox 281"/>
            <p:cNvSpPr txBox="1"/>
            <p:nvPr/>
          </p:nvSpPr>
          <p:spPr>
            <a:xfrm rot="19800000">
              <a:off x="4852003" y="3606957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</a:p>
            <a:p>
              <a:r>
                <a:rPr lang="es-ES" sz="800" b="1" dirty="0" err="1"/>
                <a:t>Grad</a:t>
              </a:r>
              <a:endParaRPr lang="ru-RU" sz="800" b="1" dirty="0"/>
            </a:p>
          </p:txBody>
        </p:sp>
        <p:sp>
          <p:nvSpPr>
            <p:cNvPr id="283" name="TextBox 282"/>
            <p:cNvSpPr txBox="1"/>
            <p:nvPr/>
          </p:nvSpPr>
          <p:spPr>
            <a:xfrm rot="19800000">
              <a:off x="3951903" y="3080382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</a:p>
            <a:p>
              <a:r>
                <a:rPr lang="es-ES" sz="800" b="1" dirty="0" err="1"/>
                <a:t>Grad</a:t>
              </a:r>
              <a:endParaRPr lang="ru-RU" sz="800" b="1" dirty="0"/>
            </a:p>
          </p:txBody>
        </p:sp>
        <p:sp>
          <p:nvSpPr>
            <p:cNvPr id="286" name="TextBox 285"/>
            <p:cNvSpPr txBox="1"/>
            <p:nvPr/>
          </p:nvSpPr>
          <p:spPr>
            <a:xfrm rot="19800000">
              <a:off x="2995877" y="3577301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</a:p>
            <a:p>
              <a:r>
                <a:rPr lang="es-ES" sz="800" b="1" dirty="0" err="1"/>
                <a:t>Grad</a:t>
              </a:r>
              <a:endParaRPr lang="ru-RU" sz="800" b="1" dirty="0"/>
            </a:p>
          </p:txBody>
        </p:sp>
        <p:sp>
          <p:nvSpPr>
            <p:cNvPr id="287" name="TextBox 286"/>
            <p:cNvSpPr txBox="1"/>
            <p:nvPr/>
          </p:nvSpPr>
          <p:spPr>
            <a:xfrm rot="19800000">
              <a:off x="2022042" y="3050726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2004-2008</a:t>
              </a:r>
            </a:p>
            <a:p>
              <a:r>
                <a:rPr lang="en-US" sz="800" dirty="0" err="1"/>
                <a:t>Universität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r>
                <a:rPr lang="es-ES" sz="800" b="1" dirty="0" err="1" smtClean="0"/>
                <a:t>Grad</a:t>
              </a:r>
              <a:endParaRPr lang="ru-RU" sz="800" b="1" dirty="0"/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255018" y="1366292"/>
            <a:ext cx="0" cy="956072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4194572"/>
            <a:ext cx="277369" cy="277369"/>
          </a:xfrm>
          <a:prstGeom prst="rect">
            <a:avLst/>
          </a:prstGeom>
        </p:spPr>
      </p:pic>
      <p:sp>
        <p:nvSpPr>
          <p:cNvPr id="288" name="TextBox 287"/>
          <p:cNvSpPr txBox="1"/>
          <p:nvPr/>
        </p:nvSpPr>
        <p:spPr>
          <a:xfrm rot="16200000">
            <a:off x="2560" y="4808892"/>
            <a:ext cx="1407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FÄHIGKEITEN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1255018" y="2599733"/>
            <a:ext cx="1" cy="1594839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>
            <a:off x="1440882" y="4410596"/>
            <a:ext cx="5757764" cy="1972211"/>
            <a:chOff x="1404190" y="3956701"/>
            <a:chExt cx="5914161" cy="202578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6617820" y="4104629"/>
              <a:ext cx="0" cy="153010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1525115" y="5634732"/>
              <a:ext cx="509506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6626473" y="3956701"/>
              <a:ext cx="691878" cy="1346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Experte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/>
                <a:t>Mittelstufe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/>
                <a:t>Debütant</a:t>
              </a:r>
              <a:endParaRPr lang="en-US" sz="800" dirty="0" smtClean="0"/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flipH="1">
              <a:off x="1525116" y="4354852"/>
              <a:ext cx="546700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flipH="1">
              <a:off x="1525116" y="4781479"/>
              <a:ext cx="578390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flipH="1">
              <a:off x="1525115" y="5208106"/>
              <a:ext cx="552194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Прямоугольник 298"/>
            <p:cNvSpPr/>
            <p:nvPr/>
          </p:nvSpPr>
          <p:spPr>
            <a:xfrm>
              <a:off x="1679357" y="4216167"/>
              <a:ext cx="540000" cy="1418565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2531660" y="4622494"/>
              <a:ext cx="540000" cy="1012238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3383963" y="4354852"/>
              <a:ext cx="540000" cy="1279878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236266" y="4781479"/>
              <a:ext cx="540000" cy="853250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088569" y="4482604"/>
              <a:ext cx="540000" cy="1169031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940871" y="4216167"/>
              <a:ext cx="540000" cy="1418565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404190" y="5634732"/>
              <a:ext cx="1090343" cy="221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Projektmanagement</a:t>
              </a:r>
              <a:r>
                <a:rPr lang="en-US" sz="800" dirty="0"/>
                <a:t> </a:t>
              </a:r>
              <a:endParaRPr lang="ru-RU" sz="8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61336" y="5634732"/>
              <a:ext cx="754446" cy="221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Buchhaltung</a:t>
              </a:r>
              <a:r>
                <a:rPr lang="en-US" sz="800" dirty="0"/>
                <a:t> </a:t>
              </a:r>
              <a:endParaRPr lang="ru-RU" sz="8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357712" y="5634732"/>
              <a:ext cx="593085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Publikum</a:t>
              </a:r>
              <a:endParaRPr lang="en-US" sz="800" dirty="0"/>
            </a:p>
            <a:p>
              <a:pPr algn="ctr"/>
              <a:r>
                <a:rPr lang="en-US" sz="800" dirty="0" err="1" smtClean="0"/>
                <a:t>erwerb</a:t>
              </a:r>
              <a:endParaRPr lang="ru-RU" sz="8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108675" y="5634732"/>
              <a:ext cx="813723" cy="221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Mediaplanung</a:t>
              </a:r>
              <a:endParaRPr lang="ru-RU" sz="800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4830163" y="5634732"/>
              <a:ext cx="1067291" cy="221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Budgetmanagement</a:t>
              </a:r>
              <a:endParaRPr lang="en-US" sz="800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977565" y="5634732"/>
              <a:ext cx="458069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Social</a:t>
              </a:r>
            </a:p>
            <a:p>
              <a:pPr algn="ctr"/>
              <a:r>
                <a:rPr lang="en-US" sz="800" dirty="0" smtClean="0"/>
                <a:t>media</a:t>
              </a:r>
              <a:endParaRPr lang="ru-RU" sz="800" dirty="0"/>
            </a:p>
          </p:txBody>
        </p:sp>
      </p:grpSp>
      <p:cxnSp>
        <p:nvCxnSpPr>
          <p:cNvPr id="316" name="Прямая соединительная линия 315"/>
          <p:cNvCxnSpPr/>
          <p:nvPr/>
        </p:nvCxnSpPr>
        <p:spPr>
          <a:xfrm flipV="1">
            <a:off x="1393703" y="2461048"/>
            <a:ext cx="5771304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>
            <a:stCxn id="69" idx="3"/>
          </p:cNvCxnSpPr>
          <p:nvPr/>
        </p:nvCxnSpPr>
        <p:spPr>
          <a:xfrm>
            <a:off x="1393703" y="4333257"/>
            <a:ext cx="5771304" cy="0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 flipH="1">
            <a:off x="1255018" y="4471941"/>
            <a:ext cx="1" cy="2026887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 rot="16200000">
            <a:off x="-596749" y="7364545"/>
            <a:ext cx="233589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SPRACHEN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COMPUTERKENNTNISSE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3" y="6498827"/>
            <a:ext cx="277369" cy="277369"/>
          </a:xfrm>
          <a:prstGeom prst="rect">
            <a:avLst/>
          </a:prstGeom>
        </p:spPr>
      </p:pic>
      <p:cxnSp>
        <p:nvCxnSpPr>
          <p:cNvPr id="331" name="Прямая соединительная линия 330"/>
          <p:cNvCxnSpPr>
            <a:endCxn id="329" idx="1"/>
          </p:cNvCxnSpPr>
          <p:nvPr/>
        </p:nvCxnSpPr>
        <p:spPr>
          <a:xfrm flipV="1">
            <a:off x="1393701" y="6637512"/>
            <a:ext cx="3035002" cy="1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>
            <a:stCxn id="329" idx="3"/>
          </p:cNvCxnSpPr>
          <p:nvPr/>
        </p:nvCxnSpPr>
        <p:spPr>
          <a:xfrm>
            <a:off x="4706072" y="6637512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792236" y="6759565"/>
            <a:ext cx="10663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/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Wordpress</a:t>
            </a:r>
            <a:endParaRPr lang="en-US" sz="1000" dirty="0" smtClean="0"/>
          </a:p>
          <a:p>
            <a:pPr>
              <a:lnSpc>
                <a:spcPct val="200000"/>
              </a:lnSpc>
            </a:pPr>
            <a:r>
              <a:rPr lang="en-US" sz="1000" dirty="0" smtClean="0"/>
              <a:t>Social media</a:t>
            </a:r>
          </a:p>
        </p:txBody>
      </p:sp>
      <p:sp>
        <p:nvSpPr>
          <p:cNvPr id="355" name="Прямоугольник 354"/>
          <p:cNvSpPr/>
          <p:nvPr/>
        </p:nvSpPr>
        <p:spPr>
          <a:xfrm>
            <a:off x="5848185" y="6936989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071414" y="6936989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294643" y="6936989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517872" y="6936989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6741101" y="6936989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6964329" y="6936989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5848185" y="724405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6071414" y="724405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294643" y="724405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517872" y="724405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41101" y="7244052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6964329" y="724405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848185" y="7551115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071414" y="7551115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294643" y="7551115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517872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6741101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6964329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848185" y="7858178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6071414" y="7858178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6294643" y="7858178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517872" y="7858178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6741101" y="7858178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6964329" y="7858178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5848185" y="816524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071414" y="816524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рямоугольник 385"/>
          <p:cNvSpPr/>
          <p:nvPr/>
        </p:nvSpPr>
        <p:spPr>
          <a:xfrm>
            <a:off x="6294643" y="816524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рямоугольник 386"/>
          <p:cNvSpPr/>
          <p:nvPr/>
        </p:nvSpPr>
        <p:spPr>
          <a:xfrm>
            <a:off x="6517872" y="816524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6741101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964329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TextBox 389"/>
          <p:cNvSpPr txBox="1"/>
          <p:nvPr/>
        </p:nvSpPr>
        <p:spPr>
          <a:xfrm rot="16200000">
            <a:off x="-99491" y="9315203"/>
            <a:ext cx="135325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LEISTUNGEN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K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ONTAKT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92" name="Рисунок 3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8515052"/>
            <a:ext cx="277369" cy="277369"/>
          </a:xfrm>
          <a:prstGeom prst="rect">
            <a:avLst/>
          </a:prstGeom>
        </p:spPr>
      </p:pic>
      <p:cxnSp>
        <p:nvCxnSpPr>
          <p:cNvPr id="394" name="Прямая соединительная линия 393"/>
          <p:cNvCxnSpPr/>
          <p:nvPr/>
        </p:nvCxnSpPr>
        <p:spPr>
          <a:xfrm>
            <a:off x="1255017" y="6776197"/>
            <a:ext cx="2" cy="1738855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5" name="Рисунок 3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36" y="8515052"/>
            <a:ext cx="277369" cy="277369"/>
          </a:xfrm>
          <a:prstGeom prst="rect">
            <a:avLst/>
          </a:prstGeom>
        </p:spPr>
      </p:pic>
      <p:cxnSp>
        <p:nvCxnSpPr>
          <p:cNvPr id="399" name="Прямая соединительная линия 398"/>
          <p:cNvCxnSpPr>
            <a:stCxn id="392" idx="3"/>
            <a:endCxn id="395" idx="1"/>
          </p:cNvCxnSpPr>
          <p:nvPr/>
        </p:nvCxnSpPr>
        <p:spPr>
          <a:xfrm>
            <a:off x="1393703" y="8653737"/>
            <a:ext cx="3036833" cy="0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4695748" y="8653737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единительная линия 403"/>
          <p:cNvCxnSpPr/>
          <p:nvPr/>
        </p:nvCxnSpPr>
        <p:spPr>
          <a:xfrm flipH="1">
            <a:off x="1255017" y="8792421"/>
            <a:ext cx="2" cy="1666847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620391" y="883218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 smtClean="0"/>
              <a:t>rutrum</a:t>
            </a:r>
            <a:r>
              <a:rPr lang="en-US" sz="900" dirty="0" smtClean="0"/>
              <a:t>. </a:t>
            </a:r>
            <a:endParaRPr lang="en-US" sz="900" b="1" dirty="0" smtClean="0"/>
          </a:p>
        </p:txBody>
      </p:sp>
      <p:sp>
        <p:nvSpPr>
          <p:cNvPr id="407" name="Шестиугольник 406"/>
          <p:cNvSpPr/>
          <p:nvPr/>
        </p:nvSpPr>
        <p:spPr>
          <a:xfrm>
            <a:off x="1476375" y="8928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TextBox 407"/>
          <p:cNvSpPr txBox="1"/>
          <p:nvPr/>
        </p:nvSpPr>
        <p:spPr>
          <a:xfrm>
            <a:off x="1620391" y="935769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09" name="Шестиугольник 408"/>
          <p:cNvSpPr/>
          <p:nvPr/>
        </p:nvSpPr>
        <p:spPr>
          <a:xfrm>
            <a:off x="1476375" y="9450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TextBox 409"/>
          <p:cNvSpPr txBox="1"/>
          <p:nvPr/>
        </p:nvSpPr>
        <p:spPr>
          <a:xfrm>
            <a:off x="1620391" y="988320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11" name="Шестиугольник 410"/>
          <p:cNvSpPr/>
          <p:nvPr/>
        </p:nvSpPr>
        <p:spPr>
          <a:xfrm>
            <a:off x="1476375" y="9972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TextBox 412"/>
          <p:cNvSpPr txBox="1"/>
          <p:nvPr/>
        </p:nvSpPr>
        <p:spPr>
          <a:xfrm>
            <a:off x="5320265" y="8784000"/>
            <a:ext cx="1484702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Name,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jnguyen@mail.com</a:t>
            </a:r>
          </a:p>
          <a:p>
            <a:pPr algn="r">
              <a:lnSpc>
                <a:spcPct val="170000"/>
              </a:lnSpc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333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4" name="Рисунок 4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65" y="8930421"/>
            <a:ext cx="157334" cy="125513"/>
          </a:xfrm>
          <a:prstGeom prst="rect">
            <a:avLst/>
          </a:prstGeom>
        </p:spPr>
      </p:pic>
      <p:pic>
        <p:nvPicPr>
          <p:cNvPr id="415" name="Рисунок 4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80" y="9231904"/>
            <a:ext cx="127281" cy="90157"/>
          </a:xfrm>
          <a:prstGeom prst="rect">
            <a:avLst/>
          </a:prstGeom>
        </p:spPr>
      </p:pic>
      <p:pic>
        <p:nvPicPr>
          <p:cNvPr id="416" name="Рисунок 4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884" y="9797746"/>
            <a:ext cx="130817" cy="125513"/>
          </a:xfrm>
          <a:prstGeom prst="rect">
            <a:avLst/>
          </a:prstGeom>
        </p:spPr>
      </p:pic>
      <p:pic>
        <p:nvPicPr>
          <p:cNvPr id="417" name="Рисунок 4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76" y="9498031"/>
            <a:ext cx="123745" cy="123745"/>
          </a:xfrm>
          <a:prstGeom prst="rect">
            <a:avLst/>
          </a:prstGeom>
        </p:spPr>
      </p:pic>
      <p:pic>
        <p:nvPicPr>
          <p:cNvPr id="418" name="Рисунок 4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1" y="10099228"/>
            <a:ext cx="153798" cy="125513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59049" y="6858868"/>
            <a:ext cx="0" cy="14401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79250" y="8299028"/>
            <a:ext cx="254057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659049" y="7834625"/>
            <a:ext cx="2379722" cy="352829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659049" y="7382751"/>
            <a:ext cx="1367947" cy="352829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1659049" y="6930876"/>
            <a:ext cx="1900944" cy="352829"/>
          </a:xfrm>
          <a:prstGeom prst="rect">
            <a:avLst/>
          </a:prstGeom>
          <a:solidFill>
            <a:schemeClr val="bg1">
              <a:lumMod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1476375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Debütant</a:t>
            </a:r>
            <a:endParaRPr lang="en-US" sz="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422507" y="8295810"/>
            <a:ext cx="823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Mittelstufe</a:t>
            </a:r>
            <a:endParaRPr lang="en-US" sz="800" dirty="0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3564607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Fließend</a:t>
            </a:r>
            <a:r>
              <a:rPr lang="en-US" sz="800" dirty="0"/>
              <a:t> </a:t>
            </a:r>
            <a:endParaRPr lang="en-US" sz="8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1908423" y="7903317"/>
            <a:ext cx="806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/>
              <a:t>Französisch</a:t>
            </a:r>
            <a:r>
              <a:rPr lang="en-US" sz="900" b="1" dirty="0"/>
              <a:t> </a:t>
            </a:r>
            <a:endParaRPr lang="en-US" sz="900" b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908423" y="745975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Spanisch</a:t>
            </a:r>
            <a:endParaRPr lang="en-US" sz="900" b="1" dirty="0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908423" y="7002884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Englisch</a:t>
            </a:r>
            <a:r>
              <a:rPr lang="en-US" sz="900" b="1" dirty="0" smtClean="0"/>
              <a:t> </a:t>
            </a:r>
            <a:endParaRPr lang="en-US" sz="900" b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2327663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6498828"/>
            <a:ext cx="277369" cy="2773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2"/>
          <a:stretch/>
        </p:blipFill>
        <p:spPr>
          <a:xfrm>
            <a:off x="5374431" y="312409"/>
            <a:ext cx="1744153" cy="1745390"/>
          </a:xfrm>
          <a:prstGeom prst="roundRect">
            <a:avLst/>
          </a:prstGeom>
          <a:ln w="28575">
            <a:solidFill>
              <a:srgbClr val="95C11F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184</Words>
  <Application>Microsoft Office PowerPoint</Application>
  <PresentationFormat>Personalizado</PresentationFormat>
  <Paragraphs>59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164</cp:revision>
  <dcterms:created xsi:type="dcterms:W3CDTF">2016-06-23T12:34:36Z</dcterms:created>
  <dcterms:modified xsi:type="dcterms:W3CDTF">2019-01-07T16:25:25Z</dcterms:modified>
</cp:coreProperties>
</file>