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8886"/>
    <a:srgbClr val="CD7371"/>
    <a:srgbClr val="63CACF"/>
    <a:srgbClr val="C94545"/>
    <a:srgbClr val="9AD020"/>
    <a:srgbClr val="786EE8"/>
    <a:srgbClr val="EBEAF6"/>
    <a:srgbClr val="D2D0F0"/>
    <a:srgbClr val="D2D0E8"/>
    <a:srgbClr val="A6A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2287" autoAdjust="0"/>
  </p:normalViewPr>
  <p:slideViewPr>
    <p:cSldViewPr>
      <p:cViewPr>
        <p:scale>
          <a:sx n="100" d="100"/>
          <a:sy n="100" d="100"/>
        </p:scale>
        <p:origin x="1014" y="-372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F21C1-92A0-4708-B677-7C54EDEA260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03A-3231-4865-A70B-8247B8A0E7E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9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03A-3231-4865-A70B-8247B8A0E7E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76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688843" y="126119"/>
            <a:ext cx="1728192" cy="200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44227" y="126119"/>
            <a:ext cx="5544616" cy="2005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735" y="152319"/>
            <a:ext cx="1944216" cy="1944216"/>
          </a:xfrm>
          <a:prstGeom prst="ellipse">
            <a:avLst/>
          </a:prstGeom>
          <a:ln w="63500" cap="rnd">
            <a:solidFill>
              <a:schemeClr val="bg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144227" y="126120"/>
            <a:ext cx="7272808" cy="1044116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04568" y="801261"/>
            <a:ext cx="4130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La</a:t>
            </a:r>
            <a:r>
              <a:rPr lang="fr-FR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ë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tita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 ROUERGUE</a:t>
            </a:r>
            <a:endParaRPr lang="ru-RU" sz="3600" b="1" dirty="0">
              <a:solidFill>
                <a:schemeClr val="tx1">
                  <a:lumMod val="85000"/>
                  <a:lumOff val="15000"/>
                </a:schemeClr>
              </a:solidFill>
              <a:latin typeface="Cambria" panose="02040503050406030204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469677" y="2250356"/>
            <a:ext cx="0" cy="118800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24247" y="3618508"/>
            <a:ext cx="6912768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05598" y="2250356"/>
            <a:ext cx="9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K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ONTAKT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147" y="2296040"/>
            <a:ext cx="179832" cy="216408"/>
          </a:xfrm>
          <a:prstGeom prst="rect">
            <a:avLst/>
          </a:prstGeom>
        </p:spPr>
      </p:pic>
      <p:grpSp>
        <p:nvGrpSpPr>
          <p:cNvPr id="40" name="Группа 39"/>
          <p:cNvGrpSpPr/>
          <p:nvPr/>
        </p:nvGrpSpPr>
        <p:grpSpPr>
          <a:xfrm>
            <a:off x="2654496" y="2250356"/>
            <a:ext cx="1428336" cy="307777"/>
            <a:chOff x="1140714" y="4695744"/>
            <a:chExt cx="1428336" cy="307777"/>
          </a:xfrm>
        </p:grpSpPr>
        <p:sp>
          <p:nvSpPr>
            <p:cNvPr id="18" name="TextBox 17"/>
            <p:cNvSpPr txBox="1"/>
            <p:nvPr/>
          </p:nvSpPr>
          <p:spPr>
            <a:xfrm>
              <a:off x="1395331" y="4695744"/>
              <a:ext cx="11737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ÜBER MICH </a:t>
              </a:r>
              <a:endPara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26" name="5-конечная звезда 25"/>
            <p:cNvSpPr/>
            <p:nvPr/>
          </p:nvSpPr>
          <p:spPr>
            <a:xfrm>
              <a:off x="1140714" y="4741429"/>
              <a:ext cx="216408" cy="216408"/>
            </a:xfrm>
            <a:prstGeom prst="star5">
              <a:avLst>
                <a:gd name="adj" fmla="val 27060"/>
                <a:gd name="hf" fmla="val 105146"/>
                <a:gd name="vf" fmla="val 110557"/>
              </a:avLst>
            </a:prstGeom>
            <a:solidFill>
              <a:srgbClr val="C945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2254259" y="3814787"/>
            <a:ext cx="2485715" cy="307777"/>
            <a:chOff x="2380752" y="3725458"/>
            <a:chExt cx="2485715" cy="307777"/>
          </a:xfrm>
        </p:grpSpPr>
        <p:sp>
          <p:nvSpPr>
            <p:cNvPr id="19" name="TextBox 18"/>
            <p:cNvSpPr txBox="1"/>
            <p:nvPr/>
          </p:nvSpPr>
          <p:spPr>
            <a:xfrm>
              <a:off x="2380752" y="3725458"/>
              <a:ext cx="21240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rPr>
                <a:t>BERUFSERFAHRUNGEN</a:t>
              </a:r>
              <a:endPara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3107" y="3786382"/>
              <a:ext cx="213360" cy="185928"/>
            </a:xfrm>
            <a:prstGeom prst="rect">
              <a:avLst/>
            </a:prstGeom>
          </p:spPr>
        </p:pic>
      </p:grpSp>
      <p:sp>
        <p:nvSpPr>
          <p:cNvPr id="43" name="Прямоугольник 42"/>
          <p:cNvSpPr/>
          <p:nvPr/>
        </p:nvSpPr>
        <p:spPr>
          <a:xfrm>
            <a:off x="704788" y="2558133"/>
            <a:ext cx="1633781" cy="9002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25000"/>
              </a:lnSpc>
            </a:pPr>
            <a:r>
              <a:rPr lang="fr-FR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TELEFON: </a:t>
            </a:r>
            <a:r>
              <a:rPr lang="fr-FR" sz="10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000 111 333</a:t>
            </a:r>
            <a:endParaRPr lang="fr-FR" sz="10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>
              <a:lnSpc>
                <a:spcPct val="125000"/>
              </a:lnSpc>
            </a:pPr>
            <a:r>
              <a:rPr lang="fr-FR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ADRESSE: </a:t>
            </a:r>
            <a:r>
              <a:rPr lang="fr-FR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 </a:t>
            </a:r>
            <a:r>
              <a:rPr lang="fr-FR" sz="10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Street Name,</a:t>
            </a:r>
            <a:endParaRPr lang="fr-FR" sz="10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>
              <a:lnSpc>
                <a:spcPct val="125000"/>
              </a:lnSpc>
            </a:pPr>
            <a:r>
              <a:rPr lang="fr-FR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Berlin</a:t>
            </a:r>
            <a:endParaRPr lang="fr-FR" sz="10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>
              <a:lnSpc>
                <a:spcPct val="125000"/>
              </a:lnSpc>
            </a:pPr>
            <a:r>
              <a:rPr lang="fr-FR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EMAIL: name@mail.com</a:t>
            </a:r>
            <a:endParaRPr lang="en-US" sz="10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654495" y="2558133"/>
            <a:ext cx="4582519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odio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semper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tortor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id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eleifend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mi ante vitae ex. Sed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molestie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varius</a:t>
            </a:r>
            <a:r>
              <a:rPr lang="fr-FR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erat a </a:t>
            </a:r>
            <a:r>
              <a:rPr 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endParaRPr lang="fr-FR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23" name="Группа 122"/>
          <p:cNvGrpSpPr/>
          <p:nvPr/>
        </p:nvGrpSpPr>
        <p:grpSpPr>
          <a:xfrm>
            <a:off x="5148783" y="3814787"/>
            <a:ext cx="2195300" cy="2612033"/>
            <a:chOff x="5148783" y="3814787"/>
            <a:chExt cx="2195300" cy="2612033"/>
          </a:xfrm>
        </p:grpSpPr>
        <p:grpSp>
          <p:nvGrpSpPr>
            <p:cNvPr id="39" name="Группа 38"/>
            <p:cNvGrpSpPr/>
            <p:nvPr/>
          </p:nvGrpSpPr>
          <p:grpSpPr>
            <a:xfrm>
              <a:off x="5262693" y="3814787"/>
              <a:ext cx="1601496" cy="307777"/>
              <a:chOff x="1157478" y="5426744"/>
              <a:chExt cx="1601496" cy="307777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1395331" y="5426744"/>
                <a:ext cx="13636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mbria" panose="02040503050406030204" pitchFamily="18" charset="0"/>
                  </a:rPr>
                  <a:t>FÄHIGKEITEN</a:t>
                </a:r>
                <a:endPara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endParaRPr>
              </a:p>
            </p:txBody>
          </p:sp>
          <p:pic>
            <p:nvPicPr>
              <p:cNvPr id="29" name="Рисунок 28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57478" y="5490716"/>
                <a:ext cx="182880" cy="179832"/>
              </a:xfrm>
              <a:prstGeom prst="rect">
                <a:avLst/>
              </a:prstGeom>
            </p:spPr>
          </p:pic>
        </p:grpSp>
        <p:grpSp>
          <p:nvGrpSpPr>
            <p:cNvPr id="23" name="Группа 22"/>
            <p:cNvGrpSpPr/>
            <p:nvPr/>
          </p:nvGrpSpPr>
          <p:grpSpPr>
            <a:xfrm>
              <a:off x="5148784" y="4217748"/>
              <a:ext cx="1976006" cy="252000"/>
              <a:chOff x="5148784" y="4109708"/>
              <a:chExt cx="1976006" cy="252000"/>
            </a:xfrm>
          </p:grpSpPr>
          <p:sp>
            <p:nvSpPr>
              <p:cNvPr id="63" name="Прямоугольник 62"/>
              <p:cNvSpPr/>
              <p:nvPr/>
            </p:nvSpPr>
            <p:spPr>
              <a:xfrm>
                <a:off x="5148784" y="4122563"/>
                <a:ext cx="1844096" cy="22629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err="1"/>
                  <a:t>Projektmanagement</a:t>
                </a:r>
                <a:r>
                  <a:rPr lang="en-US" sz="900" dirty="0"/>
                  <a:t> </a:t>
                </a:r>
                <a:endParaRPr lang="ru-RU" sz="900" dirty="0"/>
              </a:p>
            </p:txBody>
          </p:sp>
          <p:sp>
            <p:nvSpPr>
              <p:cNvPr id="66" name="Равнобедренный треугольник 65"/>
              <p:cNvSpPr/>
              <p:nvPr/>
            </p:nvSpPr>
            <p:spPr>
              <a:xfrm rot="5400000">
                <a:off x="6908790" y="4145708"/>
                <a:ext cx="252000" cy="180000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3" name="Группа 12"/>
            <p:cNvGrpSpPr/>
            <p:nvPr/>
          </p:nvGrpSpPr>
          <p:grpSpPr>
            <a:xfrm>
              <a:off x="5148784" y="4776912"/>
              <a:ext cx="2079117" cy="252000"/>
              <a:chOff x="5148784" y="4606262"/>
              <a:chExt cx="2079117" cy="252000"/>
            </a:xfrm>
          </p:grpSpPr>
          <p:sp>
            <p:nvSpPr>
              <p:cNvPr id="61" name="Прямоугольник 60"/>
              <p:cNvSpPr/>
              <p:nvPr/>
            </p:nvSpPr>
            <p:spPr>
              <a:xfrm>
                <a:off x="5148784" y="4619117"/>
                <a:ext cx="1927919" cy="22629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err="1">
                    <a:solidFill>
                      <a:schemeClr val="bg1"/>
                    </a:solidFill>
                  </a:rPr>
                  <a:t>Werbung</a:t>
                </a:r>
                <a:r>
                  <a:rPr lang="en-US" sz="900" dirty="0">
                    <a:solidFill>
                      <a:schemeClr val="bg1"/>
                    </a:solidFill>
                  </a:rPr>
                  <a:t> 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Равнобедренный треугольник 66"/>
              <p:cNvSpPr/>
              <p:nvPr/>
            </p:nvSpPr>
            <p:spPr>
              <a:xfrm rot="5400000">
                <a:off x="7011901" y="4642262"/>
                <a:ext cx="252000" cy="180000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" name="Группа 7"/>
            <p:cNvGrpSpPr/>
            <p:nvPr/>
          </p:nvGrpSpPr>
          <p:grpSpPr>
            <a:xfrm>
              <a:off x="5148784" y="5336076"/>
              <a:ext cx="1655216" cy="252000"/>
              <a:chOff x="5148784" y="5102817"/>
              <a:chExt cx="1655216" cy="252000"/>
            </a:xfrm>
          </p:grpSpPr>
          <p:sp>
            <p:nvSpPr>
              <p:cNvPr id="59" name="Прямоугольник 58"/>
              <p:cNvSpPr/>
              <p:nvPr/>
            </p:nvSpPr>
            <p:spPr>
              <a:xfrm>
                <a:off x="5148784" y="5115672"/>
                <a:ext cx="1508806" cy="22629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ROI / </a:t>
                </a:r>
                <a:r>
                  <a:rPr lang="en-US" sz="900" dirty="0" err="1" smtClean="0">
                    <a:solidFill>
                      <a:schemeClr val="bg1"/>
                    </a:solidFill>
                  </a:rPr>
                  <a:t>Gewinn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8" name="Равнобедренный треугольник 67"/>
              <p:cNvSpPr/>
              <p:nvPr/>
            </p:nvSpPr>
            <p:spPr>
              <a:xfrm rot="5400000">
                <a:off x="6588000" y="5138817"/>
                <a:ext cx="252000" cy="180000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" name="Группа 5"/>
            <p:cNvGrpSpPr/>
            <p:nvPr/>
          </p:nvGrpSpPr>
          <p:grpSpPr>
            <a:xfrm>
              <a:off x="5148784" y="5895240"/>
              <a:ext cx="1914470" cy="252000"/>
              <a:chOff x="5148784" y="5599370"/>
              <a:chExt cx="1914470" cy="252000"/>
            </a:xfrm>
          </p:grpSpPr>
          <p:sp>
            <p:nvSpPr>
              <p:cNvPr id="56" name="Прямоугольник 55"/>
              <p:cNvSpPr/>
              <p:nvPr/>
            </p:nvSpPr>
            <p:spPr>
              <a:xfrm>
                <a:off x="5148784" y="5612225"/>
                <a:ext cx="1760274" cy="22629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Social media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9" name="Равнобедренный треугольник 68"/>
              <p:cNvSpPr/>
              <p:nvPr/>
            </p:nvSpPr>
            <p:spPr>
              <a:xfrm rot="5400000">
                <a:off x="6847254" y="5635370"/>
                <a:ext cx="252000" cy="180000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5" name="Группа 14"/>
            <p:cNvGrpSpPr/>
            <p:nvPr/>
          </p:nvGrpSpPr>
          <p:grpSpPr>
            <a:xfrm>
              <a:off x="5148784" y="4497330"/>
              <a:ext cx="1475216" cy="252000"/>
              <a:chOff x="5148784" y="4357985"/>
              <a:chExt cx="1475216" cy="252000"/>
            </a:xfrm>
          </p:grpSpPr>
          <p:sp>
            <p:nvSpPr>
              <p:cNvPr id="62" name="Прямоугольник 61"/>
              <p:cNvSpPr/>
              <p:nvPr/>
            </p:nvSpPr>
            <p:spPr>
              <a:xfrm>
                <a:off x="5148784" y="4370840"/>
                <a:ext cx="1341161" cy="226290"/>
              </a:xfrm>
              <a:prstGeom prst="rect">
                <a:avLst/>
              </a:prstGeom>
              <a:solidFill>
                <a:srgbClr val="D4888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Branding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1" name="Равнобедренный треугольник 70"/>
              <p:cNvSpPr/>
              <p:nvPr/>
            </p:nvSpPr>
            <p:spPr>
              <a:xfrm rot="5400000">
                <a:off x="6408000" y="4393985"/>
                <a:ext cx="252000" cy="180000"/>
              </a:xfrm>
              <a:prstGeom prst="triangle">
                <a:avLst/>
              </a:prstGeom>
              <a:solidFill>
                <a:srgbClr val="D488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5148783" y="5056494"/>
              <a:ext cx="2195300" cy="252000"/>
              <a:chOff x="5148783" y="4854284"/>
              <a:chExt cx="2195300" cy="252000"/>
            </a:xfrm>
          </p:grpSpPr>
          <p:sp>
            <p:nvSpPr>
              <p:cNvPr id="60" name="Прямоугольник 59"/>
              <p:cNvSpPr/>
              <p:nvPr/>
            </p:nvSpPr>
            <p:spPr>
              <a:xfrm>
                <a:off x="5148783" y="4867139"/>
                <a:ext cx="2053653" cy="226290"/>
              </a:xfrm>
              <a:prstGeom prst="rect">
                <a:avLst/>
              </a:prstGeom>
              <a:solidFill>
                <a:srgbClr val="D4888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err="1">
                    <a:solidFill>
                      <a:schemeClr val="bg1"/>
                    </a:solidFill>
                  </a:rPr>
                  <a:t>Geschäftsentwicklung</a:t>
                </a:r>
                <a:r>
                  <a:rPr lang="en-US" sz="900" dirty="0">
                    <a:solidFill>
                      <a:schemeClr val="bg1"/>
                    </a:solidFill>
                  </a:rPr>
                  <a:t> 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2" name="Равнобедренный треугольник 71"/>
              <p:cNvSpPr/>
              <p:nvPr/>
            </p:nvSpPr>
            <p:spPr>
              <a:xfrm rot="5400000">
                <a:off x="7128083" y="4890284"/>
                <a:ext cx="252000" cy="180000"/>
              </a:xfrm>
              <a:prstGeom prst="triangle">
                <a:avLst/>
              </a:prstGeom>
              <a:solidFill>
                <a:srgbClr val="D488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" name="Группа 6"/>
            <p:cNvGrpSpPr/>
            <p:nvPr/>
          </p:nvGrpSpPr>
          <p:grpSpPr>
            <a:xfrm>
              <a:off x="5148783" y="5615658"/>
              <a:ext cx="2019484" cy="252000"/>
              <a:chOff x="5148783" y="5351093"/>
              <a:chExt cx="2019484" cy="252000"/>
            </a:xfrm>
          </p:grpSpPr>
          <p:sp>
            <p:nvSpPr>
              <p:cNvPr id="58" name="Прямоугольник 57"/>
              <p:cNvSpPr/>
              <p:nvPr/>
            </p:nvSpPr>
            <p:spPr>
              <a:xfrm>
                <a:off x="5148783" y="5363948"/>
                <a:ext cx="1886007" cy="226290"/>
              </a:xfrm>
              <a:prstGeom prst="rect">
                <a:avLst/>
              </a:prstGeom>
              <a:solidFill>
                <a:srgbClr val="D4888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SEO / </a:t>
                </a:r>
                <a:r>
                  <a:rPr lang="en-US" sz="900" dirty="0" err="1">
                    <a:solidFill>
                      <a:schemeClr val="bg1"/>
                    </a:solidFill>
                  </a:rPr>
                  <a:t>Erwerb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3" name="Равнобедренный треугольник 72"/>
              <p:cNvSpPr/>
              <p:nvPr/>
            </p:nvSpPr>
            <p:spPr>
              <a:xfrm rot="5400000">
                <a:off x="6952267" y="5387093"/>
                <a:ext cx="252000" cy="180000"/>
              </a:xfrm>
              <a:prstGeom prst="triangle">
                <a:avLst/>
              </a:prstGeom>
              <a:solidFill>
                <a:srgbClr val="D488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" name="Группа 2"/>
            <p:cNvGrpSpPr/>
            <p:nvPr/>
          </p:nvGrpSpPr>
          <p:grpSpPr>
            <a:xfrm>
              <a:off x="5148784" y="6174820"/>
              <a:ext cx="1725720" cy="252000"/>
              <a:chOff x="5148784" y="5847648"/>
              <a:chExt cx="1725720" cy="252000"/>
            </a:xfrm>
          </p:grpSpPr>
          <p:sp>
            <p:nvSpPr>
              <p:cNvPr id="55" name="Прямоугольник 54"/>
              <p:cNvSpPr/>
              <p:nvPr/>
            </p:nvSpPr>
            <p:spPr>
              <a:xfrm>
                <a:off x="5148784" y="5860503"/>
                <a:ext cx="1595774" cy="226290"/>
              </a:xfrm>
              <a:prstGeom prst="rect">
                <a:avLst/>
              </a:prstGeom>
              <a:solidFill>
                <a:srgbClr val="D4888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smtClean="0">
                    <a:solidFill>
                      <a:schemeClr val="bg1"/>
                    </a:solidFill>
                  </a:rPr>
                  <a:t>Google AdWords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4" name="Равнобедренный треугольник 73"/>
              <p:cNvSpPr/>
              <p:nvPr/>
            </p:nvSpPr>
            <p:spPr>
              <a:xfrm rot="5400000">
                <a:off x="6658504" y="5883648"/>
                <a:ext cx="252000" cy="180000"/>
              </a:xfrm>
              <a:prstGeom prst="triangle">
                <a:avLst/>
              </a:prstGeom>
              <a:solidFill>
                <a:srgbClr val="D488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57" name="TextBox 56"/>
          <p:cNvSpPr txBox="1"/>
          <p:nvPr/>
        </p:nvSpPr>
        <p:spPr>
          <a:xfrm>
            <a:off x="706875" y="4201260"/>
            <a:ext cx="4140587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5000"/>
              </a:lnSpc>
            </a:pPr>
            <a:r>
              <a:rPr lang="en-US" sz="1000" b="1" dirty="0" smtClean="0">
                <a:solidFill>
                  <a:schemeClr val="accent2"/>
                </a:solidFill>
              </a:rPr>
              <a:t>BERUFSBEZEICHNUNG </a:t>
            </a: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| </a:t>
            </a:r>
            <a:r>
              <a:rPr 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UNTERNEHMEN</a:t>
            </a:r>
          </a:p>
          <a:p>
            <a:pPr algn="r">
              <a:lnSpc>
                <a:spcPct val="125000"/>
              </a:lnSpc>
            </a:pPr>
            <a:r>
              <a:rPr lang="en-US" sz="1000" dirty="0" smtClean="0">
                <a:solidFill>
                  <a:srgbClr val="565752"/>
                </a:solidFill>
              </a:rPr>
              <a:t>Lorem </a:t>
            </a:r>
            <a:r>
              <a:rPr lang="en-US" sz="1000" dirty="0">
                <a:solidFill>
                  <a:srgbClr val="565752"/>
                </a:solidFill>
              </a:rPr>
              <a:t>ipsum dolor sit </a:t>
            </a:r>
            <a:r>
              <a:rPr lang="en-US" sz="1000" dirty="0" err="1">
                <a:solidFill>
                  <a:srgbClr val="565752"/>
                </a:solidFill>
              </a:rPr>
              <a:t>amet</a:t>
            </a:r>
            <a:r>
              <a:rPr lang="en-US" sz="1000" dirty="0">
                <a:solidFill>
                  <a:srgbClr val="565752"/>
                </a:solidFill>
              </a:rPr>
              <a:t>, </a:t>
            </a:r>
            <a:r>
              <a:rPr lang="en-US" sz="1000" dirty="0" err="1">
                <a:solidFill>
                  <a:srgbClr val="565752"/>
                </a:solidFill>
              </a:rPr>
              <a:t>consectetur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adipiscing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elit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Morbi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tristique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sapien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nec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nulla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rutrum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imperdiet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Nullam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augue</a:t>
            </a:r>
            <a:r>
              <a:rPr lang="en-US" sz="1000" dirty="0">
                <a:solidFill>
                  <a:srgbClr val="565752"/>
                </a:solidFill>
              </a:rPr>
              <a:t> id </a:t>
            </a:r>
            <a:r>
              <a:rPr lang="en-US" sz="1000" dirty="0" err="1">
                <a:solidFill>
                  <a:srgbClr val="565752"/>
                </a:solidFill>
              </a:rPr>
              <a:t>velit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luctus</a:t>
            </a:r>
            <a:r>
              <a:rPr lang="en-US" sz="1000" dirty="0">
                <a:solidFill>
                  <a:srgbClr val="565752"/>
                </a:solidFill>
              </a:rPr>
              <a:t> maximus. </a:t>
            </a:r>
            <a:r>
              <a:rPr lang="en-US" sz="1000" dirty="0" err="1">
                <a:solidFill>
                  <a:srgbClr val="565752"/>
                </a:solidFill>
              </a:rPr>
              <a:t>Interdum</a:t>
            </a:r>
            <a:r>
              <a:rPr lang="en-US" sz="1000" dirty="0">
                <a:solidFill>
                  <a:srgbClr val="565752"/>
                </a:solidFill>
              </a:rPr>
              <a:t> et </a:t>
            </a:r>
            <a:r>
              <a:rPr lang="en-US" sz="1000" dirty="0" err="1">
                <a:solidFill>
                  <a:srgbClr val="565752"/>
                </a:solidFill>
              </a:rPr>
              <a:t>malesuada</a:t>
            </a:r>
            <a:r>
              <a:rPr lang="en-US" sz="1000" dirty="0">
                <a:solidFill>
                  <a:srgbClr val="565752"/>
                </a:solidFill>
              </a:rPr>
              <a:t> fames ac ante ipsum </a:t>
            </a:r>
            <a:r>
              <a:rPr lang="en-US" sz="1000" dirty="0" err="1" smtClean="0">
                <a:solidFill>
                  <a:srgbClr val="565752"/>
                </a:solidFill>
              </a:rPr>
              <a:t>primis</a:t>
            </a:r>
            <a:r>
              <a:rPr lang="en-US" sz="1000" dirty="0" smtClean="0">
                <a:solidFill>
                  <a:srgbClr val="565752"/>
                </a:solidFill>
              </a:rPr>
              <a:t> </a:t>
            </a:r>
          </a:p>
          <a:p>
            <a:pPr algn="r">
              <a:lnSpc>
                <a:spcPct val="125000"/>
              </a:lnSpc>
            </a:pPr>
            <a:r>
              <a:rPr lang="en-US" sz="1000" dirty="0" smtClean="0">
                <a:solidFill>
                  <a:srgbClr val="565752"/>
                </a:solidFill>
              </a:rPr>
              <a:t>in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06875" y="5377972"/>
            <a:ext cx="4140587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5000"/>
              </a:lnSpc>
            </a:pPr>
            <a:r>
              <a:rPr lang="en-US" sz="1000" b="1" dirty="0">
                <a:solidFill>
                  <a:schemeClr val="accent2"/>
                </a:solidFill>
              </a:rPr>
              <a:t>BERUFSBEZEICHNUNG </a:t>
            </a: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| UNTERNEHMEN</a:t>
            </a:r>
          </a:p>
          <a:p>
            <a:pPr algn="r">
              <a:lnSpc>
                <a:spcPct val="125000"/>
              </a:lnSpc>
            </a:pPr>
            <a:r>
              <a:rPr lang="en-US" sz="1000" dirty="0" smtClean="0">
                <a:solidFill>
                  <a:srgbClr val="565752"/>
                </a:solidFill>
              </a:rPr>
              <a:t>Lorem </a:t>
            </a:r>
            <a:r>
              <a:rPr lang="en-US" sz="1000" dirty="0">
                <a:solidFill>
                  <a:srgbClr val="565752"/>
                </a:solidFill>
              </a:rPr>
              <a:t>ipsum dolor sit </a:t>
            </a:r>
            <a:r>
              <a:rPr lang="en-US" sz="1000" dirty="0" err="1">
                <a:solidFill>
                  <a:srgbClr val="565752"/>
                </a:solidFill>
              </a:rPr>
              <a:t>amet</a:t>
            </a:r>
            <a:r>
              <a:rPr lang="en-US" sz="1000" dirty="0">
                <a:solidFill>
                  <a:srgbClr val="565752"/>
                </a:solidFill>
              </a:rPr>
              <a:t>, </a:t>
            </a:r>
            <a:r>
              <a:rPr lang="en-US" sz="1000" dirty="0" err="1">
                <a:solidFill>
                  <a:srgbClr val="565752"/>
                </a:solidFill>
              </a:rPr>
              <a:t>consectetur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adipiscing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elit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Morbi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tristique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sapien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nec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nulla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rutrum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imperdiet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Nullam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augue</a:t>
            </a:r>
            <a:r>
              <a:rPr lang="en-US" sz="1000" dirty="0">
                <a:solidFill>
                  <a:srgbClr val="565752"/>
                </a:solidFill>
              </a:rPr>
              <a:t> id </a:t>
            </a:r>
            <a:r>
              <a:rPr lang="en-US" sz="1000" dirty="0" err="1">
                <a:solidFill>
                  <a:srgbClr val="565752"/>
                </a:solidFill>
              </a:rPr>
              <a:t>velit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luctus</a:t>
            </a:r>
            <a:r>
              <a:rPr lang="en-US" sz="1000" dirty="0">
                <a:solidFill>
                  <a:srgbClr val="565752"/>
                </a:solidFill>
              </a:rPr>
              <a:t> maximus. </a:t>
            </a:r>
            <a:r>
              <a:rPr lang="en-US" sz="1000" dirty="0" err="1">
                <a:solidFill>
                  <a:srgbClr val="565752"/>
                </a:solidFill>
              </a:rPr>
              <a:t>Interdum</a:t>
            </a:r>
            <a:r>
              <a:rPr lang="en-US" sz="1000" dirty="0">
                <a:solidFill>
                  <a:srgbClr val="565752"/>
                </a:solidFill>
              </a:rPr>
              <a:t> et </a:t>
            </a:r>
            <a:r>
              <a:rPr lang="en-US" sz="1000" dirty="0" err="1">
                <a:solidFill>
                  <a:srgbClr val="565752"/>
                </a:solidFill>
              </a:rPr>
              <a:t>malesuada</a:t>
            </a:r>
            <a:r>
              <a:rPr lang="en-US" sz="1000" dirty="0">
                <a:solidFill>
                  <a:srgbClr val="565752"/>
                </a:solidFill>
              </a:rPr>
              <a:t> fames ac ante ipsum </a:t>
            </a:r>
            <a:r>
              <a:rPr lang="en-US" sz="1000" dirty="0" err="1">
                <a:solidFill>
                  <a:srgbClr val="565752"/>
                </a:solidFill>
              </a:rPr>
              <a:t>primis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</a:p>
          <a:p>
            <a:pPr algn="r">
              <a:lnSpc>
                <a:spcPct val="125000"/>
              </a:lnSpc>
            </a:pPr>
            <a:r>
              <a:rPr lang="en-US" sz="1000" dirty="0">
                <a:solidFill>
                  <a:srgbClr val="565752"/>
                </a:solidFill>
              </a:rPr>
              <a:t>in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06875" y="6554684"/>
            <a:ext cx="4140587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5000"/>
              </a:lnSpc>
            </a:pPr>
            <a:r>
              <a:rPr lang="en-US" sz="1000" b="1" dirty="0">
                <a:solidFill>
                  <a:schemeClr val="accent2"/>
                </a:solidFill>
              </a:rPr>
              <a:t>BERUFSBEZEICHNUNG </a:t>
            </a: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| UNTERNEHMEN</a:t>
            </a:r>
          </a:p>
          <a:p>
            <a:pPr algn="r">
              <a:lnSpc>
                <a:spcPct val="125000"/>
              </a:lnSpc>
            </a:pPr>
            <a:r>
              <a:rPr lang="en-US" sz="1000" dirty="0" smtClean="0">
                <a:solidFill>
                  <a:srgbClr val="565752"/>
                </a:solidFill>
              </a:rPr>
              <a:t>Lorem </a:t>
            </a:r>
            <a:r>
              <a:rPr lang="en-US" sz="1000" dirty="0">
                <a:solidFill>
                  <a:srgbClr val="565752"/>
                </a:solidFill>
              </a:rPr>
              <a:t>ipsum dolor sit </a:t>
            </a:r>
            <a:r>
              <a:rPr lang="en-US" sz="1000" dirty="0" err="1">
                <a:solidFill>
                  <a:srgbClr val="565752"/>
                </a:solidFill>
              </a:rPr>
              <a:t>amet</a:t>
            </a:r>
            <a:r>
              <a:rPr lang="en-US" sz="1000" dirty="0">
                <a:solidFill>
                  <a:srgbClr val="565752"/>
                </a:solidFill>
              </a:rPr>
              <a:t>, </a:t>
            </a:r>
            <a:r>
              <a:rPr lang="en-US" sz="1000" dirty="0" err="1">
                <a:solidFill>
                  <a:srgbClr val="565752"/>
                </a:solidFill>
              </a:rPr>
              <a:t>consectetur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adipiscing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elit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Morbi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tristique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sapien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nec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nulla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rutrum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imperdiet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Nullam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augue</a:t>
            </a:r>
            <a:r>
              <a:rPr lang="en-US" sz="1000" dirty="0">
                <a:solidFill>
                  <a:srgbClr val="565752"/>
                </a:solidFill>
              </a:rPr>
              <a:t> id </a:t>
            </a:r>
            <a:r>
              <a:rPr lang="en-US" sz="1000" dirty="0" err="1">
                <a:solidFill>
                  <a:srgbClr val="565752"/>
                </a:solidFill>
              </a:rPr>
              <a:t>velit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luctus</a:t>
            </a:r>
            <a:r>
              <a:rPr lang="en-US" sz="1000" dirty="0">
                <a:solidFill>
                  <a:srgbClr val="565752"/>
                </a:solidFill>
              </a:rPr>
              <a:t> maximus. </a:t>
            </a:r>
            <a:r>
              <a:rPr lang="en-US" sz="1000" dirty="0" err="1">
                <a:solidFill>
                  <a:srgbClr val="565752"/>
                </a:solidFill>
              </a:rPr>
              <a:t>Interdum</a:t>
            </a:r>
            <a:r>
              <a:rPr lang="en-US" sz="1000" dirty="0">
                <a:solidFill>
                  <a:srgbClr val="565752"/>
                </a:solidFill>
              </a:rPr>
              <a:t> et </a:t>
            </a:r>
            <a:r>
              <a:rPr lang="en-US" sz="1000" dirty="0" err="1">
                <a:solidFill>
                  <a:srgbClr val="565752"/>
                </a:solidFill>
              </a:rPr>
              <a:t>malesuada</a:t>
            </a:r>
            <a:r>
              <a:rPr lang="en-US" sz="1000" dirty="0">
                <a:solidFill>
                  <a:srgbClr val="565752"/>
                </a:solidFill>
              </a:rPr>
              <a:t> fames ac ante ipsum </a:t>
            </a:r>
            <a:r>
              <a:rPr lang="en-US" sz="1000" dirty="0" err="1">
                <a:solidFill>
                  <a:srgbClr val="565752"/>
                </a:solidFill>
              </a:rPr>
              <a:t>primis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</a:p>
          <a:p>
            <a:pPr algn="r">
              <a:lnSpc>
                <a:spcPct val="125000"/>
              </a:lnSpc>
            </a:pPr>
            <a:r>
              <a:rPr lang="en-US" sz="1000" dirty="0">
                <a:solidFill>
                  <a:srgbClr val="565752"/>
                </a:solidFill>
              </a:rPr>
              <a:t>in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06875" y="7731396"/>
            <a:ext cx="4140587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5000"/>
              </a:lnSpc>
            </a:pPr>
            <a:r>
              <a:rPr lang="en-US" sz="1000" b="1" dirty="0">
                <a:solidFill>
                  <a:schemeClr val="accent2"/>
                </a:solidFill>
              </a:rPr>
              <a:t>BERUFSBEZEICHNUNG </a:t>
            </a: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| UNTERNEHMEN</a:t>
            </a:r>
          </a:p>
          <a:p>
            <a:pPr algn="r">
              <a:lnSpc>
                <a:spcPct val="125000"/>
              </a:lnSpc>
            </a:pPr>
            <a:r>
              <a:rPr lang="en-US" sz="1000" dirty="0" smtClean="0">
                <a:solidFill>
                  <a:srgbClr val="565752"/>
                </a:solidFill>
              </a:rPr>
              <a:t>Lorem </a:t>
            </a:r>
            <a:r>
              <a:rPr lang="en-US" sz="1000" dirty="0">
                <a:solidFill>
                  <a:srgbClr val="565752"/>
                </a:solidFill>
              </a:rPr>
              <a:t>ipsum dolor sit </a:t>
            </a:r>
            <a:r>
              <a:rPr lang="en-US" sz="1000" dirty="0" err="1">
                <a:solidFill>
                  <a:srgbClr val="565752"/>
                </a:solidFill>
              </a:rPr>
              <a:t>amet</a:t>
            </a:r>
            <a:r>
              <a:rPr lang="en-US" sz="1000" dirty="0">
                <a:solidFill>
                  <a:srgbClr val="565752"/>
                </a:solidFill>
              </a:rPr>
              <a:t>, </a:t>
            </a:r>
            <a:r>
              <a:rPr lang="en-US" sz="1000" dirty="0" err="1">
                <a:solidFill>
                  <a:srgbClr val="565752"/>
                </a:solidFill>
              </a:rPr>
              <a:t>consectetur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adipiscing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elit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Morbi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tristique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sapien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nec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nulla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rutrum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imperdiet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Nullam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augue</a:t>
            </a:r>
            <a:r>
              <a:rPr lang="en-US" sz="1000" dirty="0">
                <a:solidFill>
                  <a:srgbClr val="565752"/>
                </a:solidFill>
              </a:rPr>
              <a:t> id </a:t>
            </a:r>
            <a:r>
              <a:rPr lang="en-US" sz="1000" dirty="0" err="1">
                <a:solidFill>
                  <a:srgbClr val="565752"/>
                </a:solidFill>
              </a:rPr>
              <a:t>velit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luctus</a:t>
            </a:r>
            <a:r>
              <a:rPr lang="en-US" sz="1000" dirty="0">
                <a:solidFill>
                  <a:srgbClr val="565752"/>
                </a:solidFill>
              </a:rPr>
              <a:t> maximus. </a:t>
            </a:r>
            <a:r>
              <a:rPr lang="en-US" sz="1000" dirty="0" err="1">
                <a:solidFill>
                  <a:srgbClr val="565752"/>
                </a:solidFill>
              </a:rPr>
              <a:t>Interdum</a:t>
            </a:r>
            <a:r>
              <a:rPr lang="en-US" sz="1000" dirty="0">
                <a:solidFill>
                  <a:srgbClr val="565752"/>
                </a:solidFill>
              </a:rPr>
              <a:t> et </a:t>
            </a:r>
            <a:r>
              <a:rPr lang="en-US" sz="1000" dirty="0" err="1">
                <a:solidFill>
                  <a:srgbClr val="565752"/>
                </a:solidFill>
              </a:rPr>
              <a:t>malesuada</a:t>
            </a:r>
            <a:r>
              <a:rPr lang="en-US" sz="1000" dirty="0">
                <a:solidFill>
                  <a:srgbClr val="565752"/>
                </a:solidFill>
              </a:rPr>
              <a:t> fames ac ante ipsum </a:t>
            </a:r>
            <a:r>
              <a:rPr lang="en-US" sz="1000" dirty="0" err="1">
                <a:solidFill>
                  <a:srgbClr val="565752"/>
                </a:solidFill>
              </a:rPr>
              <a:t>primis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</a:p>
          <a:p>
            <a:pPr algn="r">
              <a:lnSpc>
                <a:spcPct val="125000"/>
              </a:lnSpc>
            </a:pPr>
            <a:r>
              <a:rPr lang="en-US" sz="1000" dirty="0">
                <a:solidFill>
                  <a:srgbClr val="565752"/>
                </a:solidFill>
              </a:rPr>
              <a:t>in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988572" y="3762524"/>
            <a:ext cx="0" cy="662400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4932000" y="4284000"/>
            <a:ext cx="113145" cy="113145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4932000" y="5460000"/>
            <a:ext cx="113145" cy="113145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4932000" y="6636000"/>
            <a:ext cx="113145" cy="113145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4932000" y="7812000"/>
            <a:ext cx="113145" cy="113145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4932000" y="9307140"/>
            <a:ext cx="113145" cy="113145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 rot="16200000">
            <a:off x="18203" y="4644632"/>
            <a:ext cx="792088" cy="180000"/>
          </a:xfrm>
          <a:prstGeom prst="rect">
            <a:avLst/>
          </a:prstGeom>
          <a:solidFill>
            <a:srgbClr val="D488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2014 – 2016 </a:t>
            </a:r>
            <a:endParaRPr lang="ru-RU" sz="900" dirty="0"/>
          </a:p>
        </p:txBody>
      </p:sp>
      <p:sp>
        <p:nvSpPr>
          <p:cNvPr id="81" name="Прямоугольник 80"/>
          <p:cNvSpPr/>
          <p:nvPr/>
        </p:nvSpPr>
        <p:spPr>
          <a:xfrm rot="16200000">
            <a:off x="18203" y="5820763"/>
            <a:ext cx="792088" cy="180000"/>
          </a:xfrm>
          <a:prstGeom prst="rect">
            <a:avLst/>
          </a:prstGeom>
          <a:solidFill>
            <a:srgbClr val="D488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2012 – 2014 </a:t>
            </a:r>
            <a:endParaRPr lang="ru-RU" sz="900" dirty="0"/>
          </a:p>
        </p:txBody>
      </p:sp>
      <p:sp>
        <p:nvSpPr>
          <p:cNvPr id="82" name="Прямоугольник 81"/>
          <p:cNvSpPr/>
          <p:nvPr/>
        </p:nvSpPr>
        <p:spPr>
          <a:xfrm rot="16200000">
            <a:off x="18203" y="6996894"/>
            <a:ext cx="792088" cy="180000"/>
          </a:xfrm>
          <a:prstGeom prst="rect">
            <a:avLst/>
          </a:prstGeom>
          <a:solidFill>
            <a:srgbClr val="D488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2010 – 2012 </a:t>
            </a:r>
            <a:endParaRPr lang="ru-RU" sz="900" dirty="0"/>
          </a:p>
        </p:txBody>
      </p:sp>
      <p:sp>
        <p:nvSpPr>
          <p:cNvPr id="83" name="Прямоугольник 82"/>
          <p:cNvSpPr/>
          <p:nvPr/>
        </p:nvSpPr>
        <p:spPr>
          <a:xfrm rot="16200000">
            <a:off x="18203" y="8173024"/>
            <a:ext cx="792088" cy="180000"/>
          </a:xfrm>
          <a:prstGeom prst="rect">
            <a:avLst/>
          </a:prstGeom>
          <a:solidFill>
            <a:srgbClr val="D488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2008 – 2010 </a:t>
            </a:r>
            <a:endParaRPr lang="ru-RU" sz="900" dirty="0"/>
          </a:p>
        </p:txBody>
      </p:sp>
      <p:grpSp>
        <p:nvGrpSpPr>
          <p:cNvPr id="125" name="Группа 124"/>
          <p:cNvGrpSpPr/>
          <p:nvPr/>
        </p:nvGrpSpPr>
        <p:grpSpPr>
          <a:xfrm>
            <a:off x="324247" y="8981778"/>
            <a:ext cx="4488611" cy="1297058"/>
            <a:chOff x="324247" y="8981778"/>
            <a:chExt cx="4488611" cy="1297058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3072156" y="8981778"/>
              <a:ext cx="1696012" cy="307777"/>
              <a:chOff x="3198649" y="6832413"/>
              <a:chExt cx="1696012" cy="307777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3198649" y="6832413"/>
                <a:ext cx="13129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mbria" panose="02040503050406030204" pitchFamily="18" charset="0"/>
                  </a:rPr>
                  <a:t>AUSBILDUNG </a:t>
                </a:r>
                <a:endPara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endParaRPr>
              </a:p>
            </p:txBody>
          </p:sp>
          <p:pic>
            <p:nvPicPr>
              <p:cNvPr id="31" name="Рисунок 30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83764" y="6900090"/>
                <a:ext cx="310897" cy="179832"/>
              </a:xfrm>
              <a:prstGeom prst="rect">
                <a:avLst/>
              </a:prstGeom>
            </p:spPr>
          </p:pic>
        </p:grpSp>
        <p:sp>
          <p:nvSpPr>
            <p:cNvPr id="77" name="TextBox 76"/>
            <p:cNvSpPr txBox="1"/>
            <p:nvPr/>
          </p:nvSpPr>
          <p:spPr>
            <a:xfrm>
              <a:off x="672271" y="9390085"/>
              <a:ext cx="4140587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5000"/>
                </a:lnSpc>
              </a:pPr>
              <a:r>
                <a:rPr lang="en-US" sz="1000" b="1" dirty="0" smtClean="0">
                  <a:solidFill>
                    <a:schemeClr val="accent2"/>
                  </a:solidFill>
                </a:rPr>
                <a:t>GRAD </a:t>
              </a:r>
              <a:r>
                <a:rPr 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| UNIVERSITÄT </a:t>
              </a:r>
              <a:endParaRPr 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r">
                <a:lnSpc>
                  <a:spcPct val="125000"/>
                </a:lnSpc>
              </a:pPr>
              <a:r>
                <a:rPr lang="fr-FR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Lorem</a:t>
              </a:r>
              <a:r>
                <a:rPr lang="fr-FR" sz="10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ipsum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dolor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sit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consectetur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adipiscing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elit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Morbi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tristique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sapien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nec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nulla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1000" dirty="0" err="1">
                  <a:solidFill>
                    <a:schemeClr val="bg1">
                      <a:lumMod val="50000"/>
                    </a:schemeClr>
                  </a:solidFill>
                </a:rPr>
                <a:t>imperdiet</a:t>
              </a:r>
              <a:r>
                <a:rPr lang="fr-FR" sz="1000" dirty="0">
                  <a:solidFill>
                    <a:schemeClr val="bg1">
                      <a:lumMod val="50000"/>
                    </a:schemeClr>
                  </a:solidFill>
                </a:rPr>
                <a:t>. .</a:t>
              </a:r>
            </a:p>
          </p:txBody>
        </p:sp>
        <p:sp>
          <p:nvSpPr>
            <p:cNvPr id="84" name="Прямоугольник 83"/>
            <p:cNvSpPr/>
            <p:nvPr/>
          </p:nvSpPr>
          <p:spPr>
            <a:xfrm rot="16200000">
              <a:off x="18203" y="9792792"/>
              <a:ext cx="792088" cy="180000"/>
            </a:xfrm>
            <a:prstGeom prst="rect">
              <a:avLst/>
            </a:prstGeom>
            <a:solidFill>
              <a:srgbClr val="D488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2006 – 2010 </a:t>
              </a:r>
              <a:endParaRPr lang="ru-RU" sz="900" dirty="0"/>
            </a:p>
          </p:txBody>
        </p:sp>
      </p:grpSp>
      <p:grpSp>
        <p:nvGrpSpPr>
          <p:cNvPr id="122" name="Группа 121"/>
          <p:cNvGrpSpPr/>
          <p:nvPr/>
        </p:nvGrpSpPr>
        <p:grpSpPr>
          <a:xfrm>
            <a:off x="5084129" y="8895567"/>
            <a:ext cx="2143736" cy="1497069"/>
            <a:chOff x="5084129" y="6658253"/>
            <a:chExt cx="2143736" cy="1497069"/>
          </a:xfrm>
        </p:grpSpPr>
        <p:grpSp>
          <p:nvGrpSpPr>
            <p:cNvPr id="36" name="Группа 35"/>
            <p:cNvGrpSpPr/>
            <p:nvPr/>
          </p:nvGrpSpPr>
          <p:grpSpPr>
            <a:xfrm>
              <a:off x="5256000" y="6658253"/>
              <a:ext cx="1321507" cy="307777"/>
              <a:chOff x="5256000" y="6826325"/>
              <a:chExt cx="1321507" cy="307777"/>
            </a:xfrm>
          </p:grpSpPr>
          <p:pic>
            <p:nvPicPr>
              <p:cNvPr id="35" name="Рисунок 34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56000" y="6873533"/>
                <a:ext cx="216408" cy="213360"/>
              </a:xfrm>
              <a:prstGeom prst="rect">
                <a:avLst/>
              </a:prstGeom>
            </p:spPr>
          </p:pic>
          <p:sp>
            <p:nvSpPr>
              <p:cNvPr id="86" name="TextBox 85"/>
              <p:cNvSpPr txBox="1"/>
              <p:nvPr/>
            </p:nvSpPr>
            <p:spPr>
              <a:xfrm>
                <a:off x="5500546" y="6826325"/>
                <a:ext cx="10769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mbria" panose="02040503050406030204" pitchFamily="18" charset="0"/>
                  </a:rPr>
                  <a:t>SPRACHEN</a:t>
                </a:r>
                <a:endPara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endParaRPr>
              </a:p>
            </p:txBody>
          </p:sp>
        </p:grpSp>
        <p:grpSp>
          <p:nvGrpSpPr>
            <p:cNvPr id="121" name="Группа 120"/>
            <p:cNvGrpSpPr/>
            <p:nvPr/>
          </p:nvGrpSpPr>
          <p:grpSpPr>
            <a:xfrm>
              <a:off x="5084129" y="7901631"/>
              <a:ext cx="2143736" cy="253691"/>
              <a:chOff x="5093279" y="7901631"/>
              <a:chExt cx="2143736" cy="253691"/>
            </a:xfrm>
          </p:grpSpPr>
          <p:cxnSp>
            <p:nvCxnSpPr>
              <p:cNvPr id="97" name="Прямая соединительная линия 96"/>
              <p:cNvCxnSpPr/>
              <p:nvPr/>
            </p:nvCxnSpPr>
            <p:spPr>
              <a:xfrm>
                <a:off x="5207189" y="7926133"/>
                <a:ext cx="1925088" cy="0"/>
              </a:xfrm>
              <a:prstGeom prst="line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Овал 97"/>
              <p:cNvSpPr/>
              <p:nvPr/>
            </p:nvSpPr>
            <p:spPr>
              <a:xfrm>
                <a:off x="5177636" y="7903273"/>
                <a:ext cx="45719" cy="45719"/>
              </a:xfrm>
              <a:prstGeom prst="ellipse">
                <a:avLst/>
              </a:prstGeom>
              <a:solidFill>
                <a:srgbClr val="D48886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9" name="Овал 98"/>
              <p:cNvSpPr/>
              <p:nvPr/>
            </p:nvSpPr>
            <p:spPr>
              <a:xfrm>
                <a:off x="7102390" y="7904313"/>
                <a:ext cx="45719" cy="45719"/>
              </a:xfrm>
              <a:prstGeom prst="ellipse">
                <a:avLst/>
              </a:prstGeom>
              <a:solidFill>
                <a:srgbClr val="D48886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0" name="Овал 99"/>
              <p:cNvSpPr/>
              <p:nvPr/>
            </p:nvSpPr>
            <p:spPr>
              <a:xfrm>
                <a:off x="6140013" y="7901631"/>
                <a:ext cx="45719" cy="45719"/>
              </a:xfrm>
              <a:prstGeom prst="ellipse">
                <a:avLst/>
              </a:prstGeom>
              <a:solidFill>
                <a:srgbClr val="D48886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5093279" y="7924490"/>
                <a:ext cx="67037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Elementar</a:t>
                </a:r>
                <a:endParaRPr lang="ru-RU" sz="9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5807647" y="7924490"/>
                <a:ext cx="710451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Mittelstufe</a:t>
                </a:r>
                <a:endParaRPr lang="ru-RU" sz="9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6440002" y="7924490"/>
                <a:ext cx="797013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900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Zweisprachig</a:t>
                </a:r>
                <a:endParaRPr lang="ru-RU" sz="9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grpSp>
          <p:nvGrpSpPr>
            <p:cNvPr id="120" name="Группа 119"/>
            <p:cNvGrpSpPr/>
            <p:nvPr/>
          </p:nvGrpSpPr>
          <p:grpSpPr>
            <a:xfrm>
              <a:off x="5148784" y="7098230"/>
              <a:ext cx="1947781" cy="762116"/>
              <a:chOff x="5240000" y="7098230"/>
              <a:chExt cx="1947781" cy="762116"/>
            </a:xfrm>
          </p:grpSpPr>
          <p:sp>
            <p:nvSpPr>
              <p:cNvPr id="111" name="Прямоугольник 110"/>
              <p:cNvSpPr/>
              <p:nvPr/>
            </p:nvSpPr>
            <p:spPr>
              <a:xfrm>
                <a:off x="5240000" y="7098230"/>
                <a:ext cx="720079" cy="202952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err="1">
                    <a:solidFill>
                      <a:schemeClr val="bg1"/>
                    </a:solidFill>
                  </a:rPr>
                  <a:t>Französisch</a:t>
                </a:r>
                <a:r>
                  <a:rPr lang="en-US" sz="900" dirty="0">
                    <a:solidFill>
                      <a:schemeClr val="bg1"/>
                    </a:solidFill>
                  </a:rPr>
                  <a:t> 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4" name="Прямоугольник 113"/>
              <p:cNvSpPr/>
              <p:nvPr/>
            </p:nvSpPr>
            <p:spPr>
              <a:xfrm>
                <a:off x="5240000" y="7634056"/>
                <a:ext cx="1473999" cy="22629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err="1" smtClean="0">
                    <a:solidFill>
                      <a:schemeClr val="bg1"/>
                    </a:solidFill>
                  </a:rPr>
                  <a:t>Spanisch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7" name="Прямоугольник 116"/>
              <p:cNvSpPr/>
              <p:nvPr/>
            </p:nvSpPr>
            <p:spPr>
              <a:xfrm>
                <a:off x="5240000" y="7354474"/>
                <a:ext cx="1947781" cy="226290"/>
              </a:xfrm>
              <a:prstGeom prst="rect">
                <a:avLst/>
              </a:prstGeom>
              <a:solidFill>
                <a:srgbClr val="D4888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900" dirty="0" err="1" smtClean="0">
                    <a:solidFill>
                      <a:schemeClr val="bg1"/>
                    </a:solidFill>
                  </a:rPr>
                  <a:t>Englisch</a:t>
                </a:r>
                <a:endParaRPr lang="ru-RU" sz="9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4" name="Группа 123"/>
          <p:cNvGrpSpPr/>
          <p:nvPr/>
        </p:nvGrpSpPr>
        <p:grpSpPr>
          <a:xfrm>
            <a:off x="5084129" y="6658813"/>
            <a:ext cx="2259954" cy="2288287"/>
            <a:chOff x="5084129" y="8351291"/>
            <a:chExt cx="2259954" cy="2288287"/>
          </a:xfrm>
        </p:grpSpPr>
        <p:grpSp>
          <p:nvGrpSpPr>
            <p:cNvPr id="37" name="Группа 36"/>
            <p:cNvGrpSpPr/>
            <p:nvPr/>
          </p:nvGrpSpPr>
          <p:grpSpPr>
            <a:xfrm>
              <a:off x="5220791" y="8351291"/>
              <a:ext cx="1495085" cy="307777"/>
              <a:chOff x="1140714" y="6111393"/>
              <a:chExt cx="1495085" cy="307777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1395331" y="6111393"/>
                <a:ext cx="12404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mbria" panose="02040503050406030204" pitchFamily="18" charset="0"/>
                  </a:rPr>
                  <a:t>LEISTUNGEN</a:t>
                </a:r>
                <a:endPara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</a:endParaRPr>
              </a:p>
            </p:txBody>
          </p:sp>
          <p:pic>
            <p:nvPicPr>
              <p:cNvPr id="33" name="Рисунок 32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0714" y="6138789"/>
                <a:ext cx="216408" cy="252985"/>
              </a:xfrm>
              <a:prstGeom prst="rect">
                <a:avLst/>
              </a:prstGeom>
            </p:spPr>
          </p:pic>
        </p:grpSp>
        <p:sp>
          <p:nvSpPr>
            <p:cNvPr id="119" name="Прямоугольник 118"/>
            <p:cNvSpPr/>
            <p:nvPr/>
          </p:nvSpPr>
          <p:spPr>
            <a:xfrm>
              <a:off x="5084129" y="8608253"/>
              <a:ext cx="2259954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80000"/>
                </a:lnSpc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sym typeface="Webdings"/>
                </a:rPr>
                <a:t> 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ipsum dolor sit </a:t>
              </a:r>
              <a:r>
                <a:rPr lang="en-US" sz="1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amet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. </a:t>
              </a:r>
            </a:p>
            <a:p>
              <a:pPr>
                <a:lnSpc>
                  <a:spcPct val="180000"/>
                </a:lnSpc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sym typeface="Webdings"/>
                </a:rPr>
                <a:t>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sym typeface="Webdings"/>
                </a:rPr>
                <a:t>C</a:t>
              </a:r>
              <a:r>
                <a:rPr lang="en-US" sz="1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onsectetur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adipiscing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elit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. </a:t>
              </a:r>
              <a:endPara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>
                <a:lnSpc>
                  <a:spcPct val="180000"/>
                </a:lnSpc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sym typeface="Webdings"/>
                </a:rPr>
                <a:t> </a:t>
              </a:r>
              <a:r>
                <a:rPr lang="en-US" sz="1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Curabitur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scelerisque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sem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hendrerit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.</a:t>
              </a:r>
            </a:p>
            <a:p>
              <a:pPr>
                <a:lnSpc>
                  <a:spcPct val="180000"/>
                </a:lnSpc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sym typeface="Webdings"/>
                </a:rPr>
                <a:t>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</a:t>
              </a:r>
              <a:r>
                <a:rPr lang="en-US" sz="1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arius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imperdiet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praesent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mollis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.</a:t>
              </a:r>
            </a:p>
            <a:p>
              <a:pPr>
                <a:lnSpc>
                  <a:spcPct val="180000"/>
                </a:lnSpc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sym typeface="Webdings"/>
                </a:rPr>
                <a:t></a:t>
              </a: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Non 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magna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eget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vestibulum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. </a:t>
              </a:r>
              <a:endPara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>
                <a:lnSpc>
                  <a:spcPct val="180000"/>
                </a:lnSpc>
              </a:pP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sym typeface="Webdings"/>
                </a:rPr>
                <a:t>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sym typeface="Webdings"/>
                </a:rPr>
                <a:t>C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onsectetur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adipiscing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elit</a:t>
              </a: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. </a:t>
              </a:r>
            </a:p>
            <a:p>
              <a:pPr>
                <a:lnSpc>
                  <a:spcPct val="180000"/>
                </a:lnSpc>
              </a:pPr>
              <a:endParaRPr lang="ru-RU" sz="1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343</Words>
  <Application>Microsoft Office PowerPoint</Application>
  <PresentationFormat>Personalizado</PresentationFormat>
  <Paragraphs>53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Webdings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114</cp:revision>
  <dcterms:created xsi:type="dcterms:W3CDTF">2016-06-23T12:34:36Z</dcterms:created>
  <dcterms:modified xsi:type="dcterms:W3CDTF">2019-01-07T16:10:12Z</dcterms:modified>
</cp:coreProperties>
</file>