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0"/>
    <p:restoredTop sz="92357" autoAdjust="0"/>
  </p:normalViewPr>
  <p:slideViewPr>
    <p:cSldViewPr>
      <p:cViewPr>
        <p:scale>
          <a:sx n="86" d="100"/>
          <a:sy n="86" d="100"/>
        </p:scale>
        <p:origin x="1482" y="-27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3346" y="0"/>
            <a:ext cx="7561263" cy="1069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8397" y="6995"/>
            <a:ext cx="7200000" cy="1069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 flipH="1">
            <a:off x="2327051" y="460652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4" name="Прямоугольник 13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 flipH="1">
            <a:off x="2759099" y="1386260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8" name="Прямоугольник 17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42711" y="450156"/>
            <a:ext cx="1258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Alicia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4935" y="1377505"/>
            <a:ext cx="1566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Naffera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52239" y="5562724"/>
            <a:ext cx="2292800" cy="881921"/>
            <a:chOff x="252239" y="3592174"/>
            <a:chExt cx="2292800" cy="881921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252239" y="3612194"/>
              <a:ext cx="210593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 smtClean="0">
                  <a:solidFill>
                    <a:schemeClr val="accent6">
                      <a:lumMod val="75000"/>
                    </a:schemeClr>
                  </a:solidFill>
                </a:rPr>
                <a:t>BERUFSBEZEICHNUNG | </a:t>
              </a:r>
              <a:r>
                <a:rPr lang="en-US" sz="900" b="1" dirty="0" smtClean="0">
                  <a:solidFill>
                    <a:schemeClr val="bg1">
                      <a:lumMod val="50000"/>
                    </a:schemeClr>
                  </a:solidFill>
                </a:rPr>
                <a:t>UNTERNEHMEN </a:t>
              </a: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2010-2012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52239" y="6444645"/>
            <a:ext cx="7068989" cy="512204"/>
            <a:chOff x="324247" y="4474095"/>
            <a:chExt cx="7068989" cy="512204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5" name="Группа 4"/>
            <p:cNvGrpSpPr/>
            <p:nvPr/>
          </p:nvGrpSpPr>
          <p:grpSpPr>
            <a:xfrm>
              <a:off x="324247" y="4474095"/>
              <a:ext cx="2390565" cy="497692"/>
              <a:chOff x="1044328" y="4555779"/>
              <a:chExt cx="2390565" cy="497692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5" name="Параллелограмм 1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6" name="Параллелограмм 1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4" name="Группа 83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3" name="Параллелограмм 1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араллелограмм 1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5" name="Группа 84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1" name="Параллелограмм 1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Параллелограмм 1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6" name="Группа 85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9" name="Параллелограмм 9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Параллелограмм 9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7" name="Группа 86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97" name="Параллелограмм 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Параллелограмм 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8" name="Группа 87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95" name="Параллелограмм 94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Параллелограмм 95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3" name="Параллелограмм 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Параллелограмм 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1" name="Параллелограмм 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Параллелограмм 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42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4" name="Параллелограмм 14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5" name="Параллелограмм 14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6" name="Группа 145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7" name="Параллелограмм 14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Параллелограмм 14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49" name="Группа 148"/>
            <p:cNvGrpSpPr/>
            <p:nvPr/>
          </p:nvGrpSpPr>
          <p:grpSpPr>
            <a:xfrm>
              <a:off x="2663459" y="4488607"/>
              <a:ext cx="2390565" cy="497692"/>
              <a:chOff x="1044328" y="4555779"/>
              <a:chExt cx="2390565" cy="497692"/>
            </a:xfrm>
          </p:grpSpPr>
          <p:grpSp>
            <p:nvGrpSpPr>
              <p:cNvPr id="150" name="Группа 149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8" name="Параллелограмм 177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Параллелограмм 178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1" name="Группа 150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6" name="Параллелограмм 17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7" name="Параллелограмм 17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2" name="Группа 151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4" name="Параллелограмм 17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5" name="Параллелограмм 17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3" name="Группа 152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2" name="Параллелограмм 17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Параллелограмм 17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70" name="Параллелограмм 16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1" name="Параллелограмм 17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68" name="Параллелограмм 167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9" name="Параллелограмм 168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6" name="Группа 155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6" name="Параллелограмм 16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7" name="Параллелограмм 16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7" name="Группа 156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4" name="Параллелограмм 16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Параллелограмм 16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8" name="Группа 157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2" name="Параллелограмм 16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3" name="Параллелограмм 16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9" name="Группа 158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0" name="Параллелограмм 15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Параллелограмм 16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80" name="Группа 179"/>
            <p:cNvGrpSpPr/>
            <p:nvPr/>
          </p:nvGrpSpPr>
          <p:grpSpPr>
            <a:xfrm>
              <a:off x="5002671" y="4484331"/>
              <a:ext cx="2390565" cy="497692"/>
              <a:chOff x="1044328" y="4555779"/>
              <a:chExt cx="2390565" cy="497692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9" name="Параллелограмм 20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0" name="Параллелограмм 20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2" name="Группа 181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7" name="Параллелограмм 20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8" name="Параллелограмм 20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3" name="Группа 182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5" name="Параллелограмм 2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6" name="Параллелограмм 2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4" name="Группа 183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3" name="Параллелограмм 2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4" name="Параллелограмм 2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5" name="Группа 184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201" name="Параллелограмм 2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2" name="Параллелограмм 2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6" name="Группа 185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99" name="Параллелограмм 198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0" name="Параллелограмм 199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7" name="Группа 186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7" name="Параллелограмм 1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8" name="Параллелограмм 1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8" name="Группа 187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5" name="Параллелограмм 19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6" name="Параллелограмм 19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9" name="Группа 188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3" name="Параллелограмм 1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араллелограмм 1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0" name="Группа 189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1" name="Параллелограмм 1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Параллелограмм 1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11" name="Группа 210"/>
          <p:cNvGrpSpPr/>
          <p:nvPr/>
        </p:nvGrpSpPr>
        <p:grpSpPr>
          <a:xfrm>
            <a:off x="2545039" y="5562724"/>
            <a:ext cx="2339212" cy="881921"/>
            <a:chOff x="205827" y="3592174"/>
            <a:chExt cx="2339212" cy="881921"/>
          </a:xfrm>
        </p:grpSpPr>
        <p:cxnSp>
          <p:nvCxnSpPr>
            <p:cNvPr id="212" name="Прямая соединительная линия 211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205827" y="3612194"/>
              <a:ext cx="215234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BERUFSBEZEICHNUNG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UNTERNEHMEN </a:t>
              </a: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2012-2014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4838000" y="5562724"/>
            <a:ext cx="2385463" cy="881921"/>
            <a:chOff x="159576" y="3592174"/>
            <a:chExt cx="2385463" cy="881921"/>
          </a:xfrm>
        </p:grpSpPr>
        <p:cxnSp>
          <p:nvCxnSpPr>
            <p:cNvPr id="216" name="Прямая соединительная линия 215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159576" y="3612194"/>
              <a:ext cx="2198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BERUFSBEZEICHNUNG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UNTERNEHMEN </a:t>
              </a: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2014-2016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876808" y="8092060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75000"/>
                  </a:schemeClr>
                </a:solidFill>
              </a:rPr>
              <a:t>GRAD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UNIVERSITÄT </a:t>
            </a:r>
            <a:endParaRPr lang="en-US" sz="9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2004- 2008</a:t>
            </a:r>
            <a:endParaRPr lang="en-US" sz="900" b="1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286" name="Группа 285"/>
          <p:cNvGrpSpPr/>
          <p:nvPr/>
        </p:nvGrpSpPr>
        <p:grpSpPr>
          <a:xfrm rot="16200000" flipV="1">
            <a:off x="441212" y="8047020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6" name="Параллелограмм 295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7" name="Параллелограмм 296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7" name="Группа 286"/>
          <p:cNvGrpSpPr/>
          <p:nvPr/>
        </p:nvGrpSpPr>
        <p:grpSpPr>
          <a:xfrm rot="16200000" flipV="1">
            <a:off x="441212" y="8282187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4" name="Параллелограмм 293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5" name="Параллелограмм 294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8" name="Группа 287"/>
          <p:cNvGrpSpPr/>
          <p:nvPr/>
        </p:nvGrpSpPr>
        <p:grpSpPr>
          <a:xfrm rot="16200000" flipV="1">
            <a:off x="441212" y="8517354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2" name="Параллелограмм 29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3" name="Параллелограмм 29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6" name="Группа 355"/>
          <p:cNvGrpSpPr/>
          <p:nvPr/>
        </p:nvGrpSpPr>
        <p:grpSpPr>
          <a:xfrm rot="16200000" flipV="1">
            <a:off x="441212" y="8765297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57" name="Параллелограмм 356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58" name="Параллелограмм 357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9" name="Группа 358"/>
          <p:cNvGrpSpPr/>
          <p:nvPr/>
        </p:nvGrpSpPr>
        <p:grpSpPr>
          <a:xfrm rot="16200000" flipV="1">
            <a:off x="441212" y="9000464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0" name="Параллелограмм 359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1" name="Параллелограмм 360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62" name="Группа 361"/>
          <p:cNvGrpSpPr/>
          <p:nvPr/>
        </p:nvGrpSpPr>
        <p:grpSpPr>
          <a:xfrm rot="16200000" flipV="1">
            <a:off x="441212" y="9235631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3" name="Параллелограмм 362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4" name="Параллелограмм 363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70" name="TextBox 369"/>
          <p:cNvSpPr txBox="1"/>
          <p:nvPr/>
        </p:nvSpPr>
        <p:spPr>
          <a:xfrm>
            <a:off x="876808" y="8878539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GRAD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UNIVERSITÄT 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371" name="Группа 370"/>
          <p:cNvGrpSpPr/>
          <p:nvPr/>
        </p:nvGrpSpPr>
        <p:grpSpPr>
          <a:xfrm rot="16200000" flipV="1">
            <a:off x="441212" y="9483573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2" name="Параллелограмм 37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3" name="Параллелограмм 37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4" name="Группа 373"/>
          <p:cNvGrpSpPr/>
          <p:nvPr/>
        </p:nvGrpSpPr>
        <p:grpSpPr>
          <a:xfrm rot="16200000" flipV="1">
            <a:off x="441212" y="9718740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5" name="Параллелограмм 374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6" name="Параллелограмм 375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7" name="Группа 376"/>
          <p:cNvGrpSpPr/>
          <p:nvPr/>
        </p:nvGrpSpPr>
        <p:grpSpPr>
          <a:xfrm rot="16200000" flipV="1">
            <a:off x="441212" y="9953907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8" name="Параллелограмм 377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9" name="Параллелограмм 378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80" name="TextBox 379"/>
          <p:cNvSpPr txBox="1"/>
          <p:nvPr/>
        </p:nvSpPr>
        <p:spPr>
          <a:xfrm>
            <a:off x="876808" y="9596815"/>
            <a:ext cx="379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GRAD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UNIVERSITÄT 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85" name="Прямоугольник 384"/>
          <p:cNvSpPr/>
          <p:nvPr/>
        </p:nvSpPr>
        <p:spPr>
          <a:xfrm>
            <a:off x="375514" y="3042444"/>
            <a:ext cx="430932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odio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enim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semper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tortor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eleifend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mi ante vitae ex. Sed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molestie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varius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erat a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aliquet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grpSp>
        <p:nvGrpSpPr>
          <p:cNvPr id="410" name="Группа 409"/>
          <p:cNvGrpSpPr/>
          <p:nvPr/>
        </p:nvGrpSpPr>
        <p:grpSpPr>
          <a:xfrm>
            <a:off x="5294317" y="3112858"/>
            <a:ext cx="1988154" cy="243355"/>
            <a:chOff x="4968680" y="3233498"/>
            <a:chExt cx="198815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87" name="Прямоугольник 386"/>
            <p:cNvSpPr/>
            <p:nvPr/>
          </p:nvSpPr>
          <p:spPr>
            <a:xfrm>
              <a:off x="5156834" y="3234737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7" name="Прямоугольный треугольник 406"/>
            <p:cNvSpPr/>
            <p:nvPr/>
          </p:nvSpPr>
          <p:spPr>
            <a:xfrm flipH="1" flipV="1">
              <a:off x="4968680" y="3233498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8" name="TextBox 387"/>
          <p:cNvSpPr txBox="1"/>
          <p:nvPr/>
        </p:nvSpPr>
        <p:spPr>
          <a:xfrm>
            <a:off x="6321291" y="3112858"/>
            <a:ext cx="8515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5" name="Группа 414"/>
          <p:cNvGrpSpPr/>
          <p:nvPr/>
        </p:nvGrpSpPr>
        <p:grpSpPr>
          <a:xfrm>
            <a:off x="5292799" y="3457451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0" name="Прямоугольник 389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4" name="Прямоугольный треугольник 413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5920541" y="3457451"/>
            <a:ext cx="1252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Projektmanagement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1" name="Группа 410"/>
          <p:cNvGrpSpPr/>
          <p:nvPr/>
        </p:nvGrpSpPr>
        <p:grpSpPr>
          <a:xfrm>
            <a:off x="5293777" y="3802044"/>
            <a:ext cx="1988694" cy="243355"/>
            <a:chOff x="4966814" y="3790699"/>
            <a:chExt cx="198869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2" name="Прямоугольник 391"/>
            <p:cNvSpPr/>
            <p:nvPr/>
          </p:nvSpPr>
          <p:spPr>
            <a:xfrm>
              <a:off x="5155508" y="3791938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8" name="Прямоугольный треугольник 407"/>
            <p:cNvSpPr/>
            <p:nvPr/>
          </p:nvSpPr>
          <p:spPr>
            <a:xfrm flipH="1" flipV="1">
              <a:off x="4966814" y="3790699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3" name="TextBox 392"/>
          <p:cNvSpPr txBox="1"/>
          <p:nvPr/>
        </p:nvSpPr>
        <p:spPr>
          <a:xfrm>
            <a:off x="5817948" y="3802044"/>
            <a:ext cx="1354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Geschäftsentwicklung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6" name="Группа 415"/>
          <p:cNvGrpSpPr/>
          <p:nvPr/>
        </p:nvGrpSpPr>
        <p:grpSpPr>
          <a:xfrm>
            <a:off x="5292799" y="4146637"/>
            <a:ext cx="1989672" cy="243355"/>
            <a:chOff x="4961898" y="4092692"/>
            <a:chExt cx="1989672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4" name="Прямоугольник 393"/>
            <p:cNvSpPr/>
            <p:nvPr/>
          </p:nvSpPr>
          <p:spPr>
            <a:xfrm>
              <a:off x="5151570" y="4093931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3" name="Прямоугольный треугольник 412"/>
            <p:cNvSpPr/>
            <p:nvPr/>
          </p:nvSpPr>
          <p:spPr>
            <a:xfrm flipH="1" flipV="1">
              <a:off x="4961898" y="4092692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5" name="TextBox 394"/>
          <p:cNvSpPr txBox="1"/>
          <p:nvPr/>
        </p:nvSpPr>
        <p:spPr>
          <a:xfrm>
            <a:off x="6558536" y="4146637"/>
            <a:ext cx="614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Vertrieb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2" name="Группа 411"/>
          <p:cNvGrpSpPr/>
          <p:nvPr/>
        </p:nvGrpSpPr>
        <p:grpSpPr>
          <a:xfrm>
            <a:off x="5293218" y="4491230"/>
            <a:ext cx="1989253" cy="243355"/>
            <a:chOff x="4968680" y="4395067"/>
            <a:chExt cx="1989253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6" name="Прямоугольник 395"/>
            <p:cNvSpPr/>
            <p:nvPr/>
          </p:nvSpPr>
          <p:spPr>
            <a:xfrm>
              <a:off x="5157933" y="4396306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9" name="Прямоугольный треугольник 408"/>
            <p:cNvSpPr/>
            <p:nvPr/>
          </p:nvSpPr>
          <p:spPr>
            <a:xfrm flipH="1" flipV="1">
              <a:off x="4968680" y="4395067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7" name="TextBox 396"/>
          <p:cNvSpPr txBox="1"/>
          <p:nvPr/>
        </p:nvSpPr>
        <p:spPr>
          <a:xfrm>
            <a:off x="6597008" y="4491230"/>
            <a:ext cx="5757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Logistik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23" name="Группа 422"/>
          <p:cNvGrpSpPr/>
          <p:nvPr/>
        </p:nvGrpSpPr>
        <p:grpSpPr>
          <a:xfrm>
            <a:off x="5292799" y="4835823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425" name="Прямоугольник 424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6" name="Прямоугольный треугольник 425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4" name="TextBox 423"/>
          <p:cNvSpPr txBox="1"/>
          <p:nvPr/>
        </p:nvSpPr>
        <p:spPr>
          <a:xfrm>
            <a:off x="6303658" y="4835823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Buchhaltung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73" name="Группа 472"/>
          <p:cNvGrpSpPr/>
          <p:nvPr/>
        </p:nvGrpSpPr>
        <p:grpSpPr>
          <a:xfrm>
            <a:off x="3543" y="5130676"/>
            <a:ext cx="1920125" cy="377259"/>
            <a:chOff x="3543" y="5253075"/>
            <a:chExt cx="1920125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51" name="Группа 450"/>
            <p:cNvGrpSpPr/>
            <p:nvPr/>
          </p:nvGrpSpPr>
          <p:grpSpPr>
            <a:xfrm>
              <a:off x="97539" y="5268442"/>
              <a:ext cx="1826129" cy="361892"/>
              <a:chOff x="97539" y="2764707"/>
              <a:chExt cx="1826129" cy="361892"/>
            </a:xfrm>
          </p:grpSpPr>
          <p:sp>
            <p:nvSpPr>
              <p:cNvPr id="452" name="Прямоугольный треугольник 451"/>
              <p:cNvSpPr/>
              <p:nvPr/>
            </p:nvSpPr>
            <p:spPr>
              <a:xfrm flipH="1" flipV="1">
                <a:off x="97539" y="3041749"/>
                <a:ext cx="84860" cy="84850"/>
              </a:xfrm>
              <a:prstGeom prst="rt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53" name="Группа 452"/>
              <p:cNvGrpSpPr/>
              <p:nvPr/>
            </p:nvGrpSpPr>
            <p:grpSpPr>
              <a:xfrm>
                <a:off x="97539" y="2764707"/>
                <a:ext cx="1826129" cy="277043"/>
                <a:chOff x="36215" y="2732911"/>
                <a:chExt cx="2452096" cy="372009"/>
              </a:xfrm>
            </p:grpSpPr>
            <p:sp>
              <p:nvSpPr>
                <p:cNvPr id="454" name="Прямоугольник 453"/>
                <p:cNvSpPr/>
                <p:nvPr/>
              </p:nvSpPr>
              <p:spPr>
                <a:xfrm>
                  <a:off x="36215" y="2732912"/>
                  <a:ext cx="2160240" cy="37200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5" name="Прямоугольный треугольник 454"/>
                <p:cNvSpPr/>
                <p:nvPr/>
              </p:nvSpPr>
              <p:spPr>
                <a:xfrm flipV="1">
                  <a:off x="2196455" y="2732911"/>
                  <a:ext cx="291856" cy="372008"/>
                </a:xfrm>
                <a:prstGeom prst="rtTriangl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39" name="TextBox 238"/>
            <p:cNvSpPr txBox="1"/>
            <p:nvPr/>
          </p:nvSpPr>
          <p:spPr>
            <a:xfrm>
              <a:off x="3543" y="5253075"/>
              <a:ext cx="1904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BERUFSERFAHRUNGEN 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Группа 475"/>
          <p:cNvGrpSpPr/>
          <p:nvPr/>
        </p:nvGrpSpPr>
        <p:grpSpPr>
          <a:xfrm>
            <a:off x="100800" y="2610396"/>
            <a:ext cx="7378168" cy="377260"/>
            <a:chOff x="100800" y="2699545"/>
            <a:chExt cx="7378168" cy="377260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2" name="Группа 471"/>
            <p:cNvGrpSpPr/>
            <p:nvPr/>
          </p:nvGrpSpPr>
          <p:grpSpPr>
            <a:xfrm>
              <a:off x="100800" y="2699545"/>
              <a:ext cx="1826129" cy="377259"/>
              <a:chOff x="100800" y="2749340"/>
              <a:chExt cx="1826129" cy="377259"/>
            </a:xfrm>
          </p:grpSpPr>
          <p:grpSp>
            <p:nvGrpSpPr>
              <p:cNvPr id="450" name="Группа 449"/>
              <p:cNvGrpSpPr/>
              <p:nvPr/>
            </p:nvGrpSpPr>
            <p:grpSpPr>
              <a:xfrm>
                <a:off x="100800" y="2764707"/>
                <a:ext cx="1826129" cy="361892"/>
                <a:chOff x="97539" y="2764707"/>
                <a:chExt cx="1826129" cy="361892"/>
              </a:xfrm>
            </p:grpSpPr>
            <p:sp>
              <p:nvSpPr>
                <p:cNvPr id="221" name="Прямоугольный треугольник 220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28" name="Группа 42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220" name="Прямоугольник 219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2" name="Прямоугольный треугольник 221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0" name="TextBox 239"/>
              <p:cNvSpPr txBox="1"/>
              <p:nvPr/>
            </p:nvSpPr>
            <p:spPr>
              <a:xfrm>
                <a:off x="396254" y="2749340"/>
                <a:ext cx="1071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ÜBER MICH 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1" name="Группа 470"/>
            <p:cNvGrpSpPr/>
            <p:nvPr/>
          </p:nvGrpSpPr>
          <p:grpSpPr>
            <a:xfrm>
              <a:off x="5652839" y="2699545"/>
              <a:ext cx="1826129" cy="377260"/>
              <a:chOff x="5652839" y="2699545"/>
              <a:chExt cx="1826129" cy="377260"/>
            </a:xfrm>
          </p:grpSpPr>
          <p:grpSp>
            <p:nvGrpSpPr>
              <p:cNvPr id="461" name="Группа 460"/>
              <p:cNvGrpSpPr/>
              <p:nvPr/>
            </p:nvGrpSpPr>
            <p:grpSpPr>
              <a:xfrm flipH="1">
                <a:off x="5652839" y="2714913"/>
                <a:ext cx="1826129" cy="361892"/>
                <a:chOff x="97539" y="2764707"/>
                <a:chExt cx="1826129" cy="361892"/>
              </a:xfrm>
            </p:grpSpPr>
            <p:sp>
              <p:nvSpPr>
                <p:cNvPr id="462" name="Прямоугольный треугольник 461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3" name="Группа 462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4" name="Прямоугольник 463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5" name="Прямоугольный треугольник 464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1" name="TextBox 240"/>
              <p:cNvSpPr txBox="1"/>
              <p:nvPr/>
            </p:nvSpPr>
            <p:spPr>
              <a:xfrm>
                <a:off x="5868863" y="2699545"/>
                <a:ext cx="12853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solidFill>
                      <a:schemeClr val="bg1"/>
                    </a:solidFill>
                  </a:rPr>
                  <a:t>FÄHIGKEITEN 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7" name="Группа 476"/>
          <p:cNvGrpSpPr/>
          <p:nvPr/>
        </p:nvGrpSpPr>
        <p:grpSpPr>
          <a:xfrm>
            <a:off x="97539" y="7578948"/>
            <a:ext cx="7381429" cy="377259"/>
            <a:chOff x="97539" y="7657769"/>
            <a:chExt cx="73814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4" name="Группа 473"/>
            <p:cNvGrpSpPr/>
            <p:nvPr/>
          </p:nvGrpSpPr>
          <p:grpSpPr>
            <a:xfrm>
              <a:off x="97539" y="7657769"/>
              <a:ext cx="1826129" cy="377259"/>
              <a:chOff x="97539" y="7657769"/>
              <a:chExt cx="1826129" cy="377259"/>
            </a:xfrm>
          </p:grpSpPr>
          <p:grpSp>
            <p:nvGrpSpPr>
              <p:cNvPr id="456" name="Группа 455"/>
              <p:cNvGrpSpPr/>
              <p:nvPr/>
            </p:nvGrpSpPr>
            <p:grpSpPr>
              <a:xfrm>
                <a:off x="975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57" name="Прямоугольный треугольник 45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58" name="Группа 45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59" name="Прямоугольник 45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0" name="Прямоугольный треугольник 45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2" name="TextBox 241"/>
              <p:cNvSpPr txBox="1"/>
              <p:nvPr/>
            </p:nvSpPr>
            <p:spPr>
              <a:xfrm>
                <a:off x="396254" y="7657769"/>
                <a:ext cx="11965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AUSBILDUNG 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5" name="Группа 474"/>
            <p:cNvGrpSpPr/>
            <p:nvPr/>
          </p:nvGrpSpPr>
          <p:grpSpPr>
            <a:xfrm>
              <a:off x="5652839" y="7657769"/>
              <a:ext cx="1826129" cy="377259"/>
              <a:chOff x="5652839" y="7657769"/>
              <a:chExt cx="1826129" cy="377259"/>
            </a:xfrm>
          </p:grpSpPr>
          <p:grpSp>
            <p:nvGrpSpPr>
              <p:cNvPr id="466" name="Группа 465"/>
              <p:cNvGrpSpPr/>
              <p:nvPr/>
            </p:nvGrpSpPr>
            <p:grpSpPr>
              <a:xfrm flipH="1">
                <a:off x="56528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67" name="Прямоугольный треугольник 46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8" name="Группа 46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9" name="Прямоугольник 46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0" name="Прямоугольный треугольник 46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3" name="TextBox 242"/>
              <p:cNvSpPr txBox="1"/>
              <p:nvPr/>
            </p:nvSpPr>
            <p:spPr>
              <a:xfrm>
                <a:off x="5940871" y="7657769"/>
                <a:ext cx="14598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dirty="0">
                    <a:solidFill>
                      <a:schemeClr val="bg1"/>
                    </a:solidFill>
                  </a:rPr>
                  <a:t>PERSÖNLICHKEIT 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78" name="Прямоугольная выноска 477"/>
          <p:cNvSpPr/>
          <p:nvPr/>
        </p:nvSpPr>
        <p:spPr>
          <a:xfrm>
            <a:off x="5302422" y="8152681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4" name="Прямоугольная выноска 477"/>
          <p:cNvSpPr/>
          <p:nvPr/>
        </p:nvSpPr>
        <p:spPr>
          <a:xfrm>
            <a:off x="5302422" y="9010445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5" name="Прямоугольная выноска 477"/>
          <p:cNvSpPr/>
          <p:nvPr/>
        </p:nvSpPr>
        <p:spPr>
          <a:xfrm>
            <a:off x="5302422" y="9868210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6" name="Прямоугольная выноска 477"/>
          <p:cNvSpPr/>
          <p:nvPr/>
        </p:nvSpPr>
        <p:spPr>
          <a:xfrm flipH="1">
            <a:off x="6094590" y="8581563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7" name="Прямоугольная выноска 477"/>
          <p:cNvSpPr/>
          <p:nvPr/>
        </p:nvSpPr>
        <p:spPr>
          <a:xfrm flipH="1">
            <a:off x="6094590" y="9439327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5436815" y="8143625"/>
            <a:ext cx="5132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führer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6397739" y="8581563"/>
            <a:ext cx="5212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kreativ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5512424" y="9005918"/>
            <a:ext cx="8980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verantwortlich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6360474" y="9439327"/>
            <a:ext cx="7072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organisiert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5491472" y="9868210"/>
            <a:ext cx="657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innovator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00" name="Группа 499"/>
          <p:cNvGrpSpPr/>
          <p:nvPr/>
        </p:nvGrpSpPr>
        <p:grpSpPr>
          <a:xfrm>
            <a:off x="657999" y="1062503"/>
            <a:ext cx="1090733" cy="415498"/>
            <a:chOff x="360437" y="394698"/>
            <a:chExt cx="1090733" cy="415498"/>
          </a:xfrm>
        </p:grpSpPr>
        <p:pic>
          <p:nvPicPr>
            <p:cNvPr id="494" name="Рисунок 4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37" y="450156"/>
              <a:ext cx="179832" cy="316993"/>
            </a:xfrm>
            <a:prstGeom prst="rect">
              <a:avLst/>
            </a:prstGeom>
          </p:spPr>
        </p:pic>
        <p:sp>
          <p:nvSpPr>
            <p:cNvPr id="495" name="Прямоугольник 494"/>
            <p:cNvSpPr/>
            <p:nvPr/>
          </p:nvSpPr>
          <p:spPr>
            <a:xfrm>
              <a:off x="585227" y="394698"/>
              <a:ext cx="86594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000 </a:t>
              </a:r>
              <a:r>
                <a:rPr lang="fr-FR" sz="1050" b="1" dirty="0">
                  <a:solidFill>
                    <a:schemeClr val="bg1">
                      <a:lumMod val="50000"/>
                    </a:schemeClr>
                  </a:solidFill>
                </a:rPr>
                <a:t>111 </a:t>
              </a:r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333</a:t>
              </a:r>
            </a:p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000 222 444</a:t>
              </a:r>
              <a:endParaRPr lang="en-US" sz="1050" b="1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1" name="Группа 500"/>
          <p:cNvGrpSpPr/>
          <p:nvPr/>
        </p:nvGrpSpPr>
        <p:grpSpPr>
          <a:xfrm>
            <a:off x="612279" y="1619054"/>
            <a:ext cx="1389727" cy="415498"/>
            <a:chOff x="314717" y="879005"/>
            <a:chExt cx="1389727" cy="415498"/>
          </a:xfrm>
        </p:grpSpPr>
        <p:pic>
          <p:nvPicPr>
            <p:cNvPr id="496" name="Рисунок 4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17" y="897759"/>
              <a:ext cx="271273" cy="216408"/>
            </a:xfrm>
            <a:prstGeom prst="rect">
              <a:avLst/>
            </a:prstGeom>
          </p:spPr>
        </p:pic>
        <p:sp>
          <p:nvSpPr>
            <p:cNvPr id="497" name="Прямоугольник 496"/>
            <p:cNvSpPr/>
            <p:nvPr/>
          </p:nvSpPr>
          <p:spPr>
            <a:xfrm>
              <a:off x="585227" y="879005"/>
              <a:ext cx="1119217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12 Street Name</a:t>
              </a:r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,</a:t>
              </a:r>
            </a:p>
            <a:p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Berlin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2" name="Группа 501"/>
          <p:cNvGrpSpPr/>
          <p:nvPr/>
        </p:nvGrpSpPr>
        <p:grpSpPr>
          <a:xfrm>
            <a:off x="639711" y="666180"/>
            <a:ext cx="1533816" cy="255270"/>
            <a:chOff x="342149" y="1242244"/>
            <a:chExt cx="1533816" cy="255270"/>
          </a:xfrm>
        </p:grpSpPr>
        <p:pic>
          <p:nvPicPr>
            <p:cNvPr id="498" name="Рисунок 49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149" y="1275010"/>
              <a:ext cx="216408" cy="222504"/>
            </a:xfrm>
            <a:prstGeom prst="rect">
              <a:avLst/>
            </a:prstGeom>
          </p:spPr>
        </p:pic>
        <p:sp>
          <p:nvSpPr>
            <p:cNvPr id="499" name="Прямоугольник 498"/>
            <p:cNvSpPr/>
            <p:nvPr/>
          </p:nvSpPr>
          <p:spPr>
            <a:xfrm>
              <a:off x="585227" y="1242244"/>
              <a:ext cx="129073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err="1" smtClean="0">
                  <a:solidFill>
                    <a:schemeClr val="bg1">
                      <a:lumMod val="50000"/>
                    </a:schemeClr>
                  </a:solidFill>
                </a:rPr>
                <a:t>anaffera@mail.com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98431" y="4043805"/>
            <a:ext cx="4701852" cy="792018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9" r="5240"/>
          <a:stretch/>
        </p:blipFill>
        <p:spPr>
          <a:xfrm>
            <a:off x="5390096" y="317190"/>
            <a:ext cx="1918927" cy="1927434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232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52</cp:revision>
  <dcterms:created xsi:type="dcterms:W3CDTF">2016-06-23T12:34:36Z</dcterms:created>
  <dcterms:modified xsi:type="dcterms:W3CDTF">2019-01-07T15:46:22Z</dcterms:modified>
</cp:coreProperties>
</file>