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B8"/>
    <a:srgbClr val="FFE3E8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AD1F811-32C0-DC45-AB06-A1CF8274A79D}"/>
    <pc:docChg chg="custSel modSld">
      <pc:chgData name="Axel Maille" userId="065ad68c099279a8" providerId="LiveId" clId="{5AD1F811-32C0-DC45-AB06-A1CF8274A79D}" dt="2019-01-11T14:21:56.992" v="0" actId="478"/>
      <pc:docMkLst>
        <pc:docMk/>
      </pc:docMkLst>
      <pc:sldChg chg="delSp">
        <pc:chgData name="Axel Maille" userId="065ad68c099279a8" providerId="LiveId" clId="{5AD1F811-32C0-DC45-AB06-A1CF8274A79D}" dt="2019-01-11T14:21:56.992" v="0" actId="478"/>
        <pc:sldMkLst>
          <pc:docMk/>
          <pc:sldMk cId="775951419" sldId="264"/>
        </pc:sldMkLst>
        <pc:picChg chg="del">
          <ac:chgData name="Axel Maille" userId="065ad68c099279a8" providerId="LiveId" clId="{5AD1F811-32C0-DC45-AB06-A1CF8274A79D}" dt="2019-01-11T14:21:56.992" v="0" actId="478"/>
          <ac:picMkLst>
            <pc:docMk/>
            <pc:sldMk cId="775951419" sldId="264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CE974-62BD-46B5-97A3-B2AD892EB7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60019" y="5142094"/>
            <a:ext cx="6553199" cy="4489585"/>
          </a:xfrm>
          <a:prstGeom prst="rect">
            <a:avLst/>
          </a:prstGeom>
          <a:solidFill>
            <a:srgbClr val="FF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07240" y="4697488"/>
            <a:ext cx="2080059" cy="25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3392" y="405384"/>
            <a:ext cx="36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300" dirty="0" err="1">
                <a:latin typeface="Times New Roman" charset="0"/>
                <a:ea typeface="Times New Roman" charset="0"/>
                <a:cs typeface="Times New Roman" charset="0"/>
              </a:rPr>
              <a:t>Mélissa</a:t>
            </a:r>
            <a:r>
              <a:rPr lang="en-US" sz="2400" b="1" spc="300" dirty="0">
                <a:latin typeface="Times New Roman" charset="0"/>
                <a:ea typeface="Times New Roman" charset="0"/>
                <a:cs typeface="Times New Roman" charset="0"/>
              </a:rPr>
              <a:t> ARONDISSI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3392" y="759253"/>
            <a:ext cx="14221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Grafikdesigner</a:t>
            </a:r>
            <a:endParaRPr lang="en-GB" sz="9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3392" y="974622"/>
            <a:ext cx="4381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fames ac ante ipsum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19" y="5263618"/>
            <a:ext cx="655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BERUFSERFAHRUNGEN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7292" y="5785515"/>
            <a:ext cx="6238650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533" y="1908695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KONTAKT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6079" y="1899227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AUSBILDUNG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6985" y="1880010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FÄHIGKEITEN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65993" y="3447478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SPRACHEN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004" y="2482654"/>
            <a:ext cx="1673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TELEFON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000 111 333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ADRESSE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12 Street Name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BERLIN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3613" y="2450719"/>
            <a:ext cx="2226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 err="1">
                <a:latin typeface="Times New Roman" charset="0"/>
                <a:ea typeface="Times New Roman" charset="0"/>
                <a:cs typeface="Times New Roman" charset="0"/>
              </a:rPr>
              <a:t>Grad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Punktzahl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erhalten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 err="1">
                <a:latin typeface="Times New Roman" charset="0"/>
                <a:ea typeface="Times New Roman" charset="0"/>
                <a:cs typeface="Times New Roman" charset="0"/>
              </a:rPr>
              <a:t>Grad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Punktzahl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erhalten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 err="1">
                <a:latin typeface="Times New Roman" charset="0"/>
                <a:ea typeface="Times New Roman" charset="0"/>
                <a:cs typeface="Times New Roman" charset="0"/>
              </a:rPr>
              <a:t>Grad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Punktzahl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erhalten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5684" y="2448873"/>
            <a:ext cx="1619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grafikdesign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fotografie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draw |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25801" y="3832523"/>
            <a:ext cx="1479258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Englisch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Fließend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Französisch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Elementar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Spanisch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Technisch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523263" y="404112"/>
            <a:ext cx="1030173" cy="1036896"/>
          </a:xfrm>
          <a:prstGeom prst="ellipse">
            <a:avLst/>
          </a:prstGeom>
        </p:spPr>
      </p:pic>
      <p:cxnSp>
        <p:nvCxnSpPr>
          <p:cNvPr id="26" name="Connecteur droit 25"/>
          <p:cNvCxnSpPr>
            <a:stCxn id="14" idx="3"/>
          </p:cNvCxnSpPr>
          <p:nvPr/>
        </p:nvCxnSpPr>
        <p:spPr>
          <a:xfrm>
            <a:off x="2261288" y="2047195"/>
            <a:ext cx="0" cy="2650293"/>
          </a:xfrm>
          <a:prstGeom prst="line">
            <a:avLst/>
          </a:prstGeom>
          <a:ln>
            <a:solidFill>
              <a:srgbClr val="FFB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465993" y="2047195"/>
            <a:ext cx="0" cy="2650293"/>
          </a:xfrm>
          <a:prstGeom prst="line">
            <a:avLst/>
          </a:prstGeom>
          <a:ln>
            <a:solidFill>
              <a:srgbClr val="FFB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5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698</TotalTime>
  <Words>268</Words>
  <Application>Microsoft Macintosh PowerPoint</Application>
  <PresentationFormat>Format A4 (210 x 297 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Axel Maille</cp:lastModifiedBy>
  <cp:revision>71</cp:revision>
  <dcterms:created xsi:type="dcterms:W3CDTF">2016-06-13T19:57:38Z</dcterms:created>
  <dcterms:modified xsi:type="dcterms:W3CDTF">2019-01-11T14:21:58Z</dcterms:modified>
</cp:coreProperties>
</file>