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3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1"/>
    <a:srgbClr val="FCD0CA"/>
    <a:srgbClr val="5E996D"/>
    <a:srgbClr val="7FB2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40" autoAdjust="0"/>
    <p:restoredTop sz="94660"/>
  </p:normalViewPr>
  <p:slideViewPr>
    <p:cSldViewPr snapToGrid="0">
      <p:cViewPr>
        <p:scale>
          <a:sx n="96" d="100"/>
          <a:sy n="96" d="100"/>
        </p:scale>
        <p:origin x="1512" y="-27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4A941-B9F2-45FC-A3BE-5067225D971F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CE974-62BD-46B5-97A3-B2AD892EB76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06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2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47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52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7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29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06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21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0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1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5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86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87"/>
          <p:cNvSpPr/>
          <p:nvPr/>
        </p:nvSpPr>
        <p:spPr>
          <a:xfrm>
            <a:off x="2407442" y="1554480"/>
            <a:ext cx="4450558" cy="8351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TextBox 2"/>
          <p:cNvSpPr txBox="1"/>
          <p:nvPr/>
        </p:nvSpPr>
        <p:spPr>
          <a:xfrm>
            <a:off x="2298700" y="292100"/>
            <a:ext cx="42542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pc="300" dirty="0" err="1" smtClean="0">
                <a:solidFill>
                  <a:schemeClr val="bg1"/>
                </a:solidFill>
              </a:rPr>
              <a:t>Virginie</a:t>
            </a:r>
            <a:r>
              <a:rPr lang="en-US" sz="3200" b="1" spc="300" dirty="0" smtClean="0">
                <a:solidFill>
                  <a:schemeClr val="bg1"/>
                </a:solidFill>
              </a:rPr>
              <a:t> </a:t>
            </a:r>
            <a:r>
              <a:rPr lang="en-US" sz="3200" b="1" spc="300" dirty="0" err="1" smtClean="0">
                <a:solidFill>
                  <a:srgbClr val="404041"/>
                </a:solidFill>
              </a:rPr>
              <a:t>DePAOLINA</a:t>
            </a:r>
            <a:endParaRPr lang="en-GB" sz="3200" b="1" spc="300" dirty="0">
              <a:solidFill>
                <a:srgbClr val="40404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98700" y="836072"/>
            <a:ext cx="18838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spc="300" dirty="0" err="1" smtClean="0"/>
              <a:t>Berufsbezeichnung</a:t>
            </a:r>
            <a:endParaRPr lang="en-GB" sz="1000" i="1" spc="3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704974"/>
            <a:ext cx="2407443" cy="264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spc="300" dirty="0" smtClean="0">
                <a:solidFill>
                  <a:schemeClr val="bg1"/>
                </a:solidFill>
              </a:rPr>
              <a:t>K</a:t>
            </a:r>
            <a:r>
              <a:rPr lang="en-US" sz="1100" spc="300" dirty="0" smtClean="0">
                <a:solidFill>
                  <a:schemeClr val="bg1"/>
                </a:solidFill>
              </a:rPr>
              <a:t>ONTAKT</a:t>
            </a:r>
            <a:endParaRPr lang="en-GB" sz="1100" spc="3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" y="3778645"/>
            <a:ext cx="2407443" cy="264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spc="300" dirty="0">
                <a:solidFill>
                  <a:schemeClr val="bg1"/>
                </a:solidFill>
              </a:rPr>
              <a:t>AUSBILDUNG </a:t>
            </a:r>
            <a:endParaRPr lang="en-GB" sz="1100" spc="3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376191"/>
            <a:ext cx="2407443" cy="264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spc="300" dirty="0" smtClean="0">
                <a:solidFill>
                  <a:schemeClr val="bg1"/>
                </a:solidFill>
              </a:rPr>
              <a:t>FÄHIGKEITEN</a:t>
            </a:r>
            <a:endParaRPr lang="en-GB" sz="1100" spc="3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8071641"/>
            <a:ext cx="24074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spc="300" dirty="0" smtClean="0">
                <a:solidFill>
                  <a:schemeClr val="bg1"/>
                </a:solidFill>
              </a:rPr>
              <a:t>SPRACHEN</a:t>
            </a:r>
            <a:endParaRPr lang="en-US" sz="1100" spc="300" dirty="0" smtClean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5990" y="1995907"/>
            <a:ext cx="17754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TELEFON</a:t>
            </a:r>
            <a:endParaRPr lang="fr-FR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algn="ctr"/>
            <a:r>
              <a:rPr lang="fr-FR" sz="1000" dirty="0">
                <a:solidFill>
                  <a:schemeClr val="bg1"/>
                </a:solidFill>
                <a:cs typeface="Lato Light" panose="020F0402020204030203" pitchFamily="34" charset="0"/>
              </a:rPr>
              <a:t>000 111 </a:t>
            </a:r>
            <a:r>
              <a:rPr lang="fr-FR" sz="1000" dirty="0" smtClean="0">
                <a:solidFill>
                  <a:schemeClr val="bg1"/>
                </a:solidFill>
                <a:cs typeface="Lato Light" panose="020F0402020204030203" pitchFamily="34" charset="0"/>
              </a:rPr>
              <a:t>333</a:t>
            </a:r>
            <a:endParaRPr lang="fr-FR" sz="1000" dirty="0">
              <a:solidFill>
                <a:schemeClr val="bg1"/>
              </a:solidFill>
              <a:cs typeface="Lato Light" panose="020F0402020204030203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EMAIL</a:t>
            </a:r>
          </a:p>
          <a:p>
            <a:pPr algn="ctr"/>
            <a:r>
              <a:rPr lang="fr-FR" sz="1000" dirty="0" smtClean="0">
                <a:solidFill>
                  <a:schemeClr val="bg1"/>
                </a:solidFill>
                <a:cs typeface="Lato Light" panose="020F0402020204030203" pitchFamily="34" charset="0"/>
              </a:rPr>
              <a:t>name@mail.com</a:t>
            </a:r>
            <a:endParaRPr lang="fr-FR" sz="1000" dirty="0">
              <a:solidFill>
                <a:schemeClr val="bg1"/>
              </a:solidFill>
              <a:cs typeface="Lato Light" panose="020F0402020204030203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fr-FR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ADRESSE</a:t>
            </a:r>
            <a:endParaRPr lang="fr-FR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algn="ctr"/>
            <a:r>
              <a:rPr lang="fr-FR" sz="1000" dirty="0">
                <a:solidFill>
                  <a:schemeClr val="bg1"/>
                </a:solidFill>
                <a:cs typeface="Lato Light" panose="020F0402020204030203" pitchFamily="34" charset="0"/>
              </a:rPr>
              <a:t>12 Street </a:t>
            </a:r>
            <a:r>
              <a:rPr lang="fr-FR" sz="1000" dirty="0" smtClean="0">
                <a:solidFill>
                  <a:schemeClr val="bg1"/>
                </a:solidFill>
                <a:cs typeface="Lato Light" panose="020F0402020204030203" pitchFamily="34" charset="0"/>
              </a:rPr>
              <a:t>Name</a:t>
            </a:r>
          </a:p>
          <a:p>
            <a:pPr algn="ctr"/>
            <a:r>
              <a:rPr lang="fr-FR" sz="1000" dirty="0" smtClean="0">
                <a:solidFill>
                  <a:schemeClr val="bg1"/>
                </a:solidFill>
                <a:cs typeface="Lato Light" panose="020F0402020204030203" pitchFamily="34" charset="0"/>
              </a:rPr>
              <a:t>BERLIN</a:t>
            </a:r>
            <a:endParaRPr lang="fr-FR" sz="1000" dirty="0">
              <a:solidFill>
                <a:schemeClr val="bg1"/>
              </a:solidFill>
              <a:cs typeface="Lato Light" panose="020F040202020403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285" y="4081778"/>
            <a:ext cx="202287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</a:rPr>
              <a:t>2016 – </a:t>
            </a:r>
            <a:r>
              <a:rPr lang="en-GB" sz="1000" b="1" dirty="0">
                <a:solidFill>
                  <a:schemeClr val="bg1"/>
                </a:solidFill>
              </a:rPr>
              <a:t>UNIVERSITÄT </a:t>
            </a:r>
            <a:endParaRPr lang="en-GB" sz="1000" b="1" dirty="0">
              <a:solidFill>
                <a:schemeClr val="bg1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Lorem ipsum </a:t>
            </a:r>
            <a:r>
              <a:rPr lang="en-GB" sz="1000" dirty="0" err="1">
                <a:solidFill>
                  <a:schemeClr val="bg1"/>
                </a:solidFill>
              </a:rPr>
              <a:t>dolor</a:t>
            </a:r>
            <a:r>
              <a:rPr lang="en-GB" sz="1000" dirty="0">
                <a:solidFill>
                  <a:schemeClr val="bg1"/>
                </a:solidFill>
              </a:rPr>
              <a:t> sit </a:t>
            </a:r>
            <a:r>
              <a:rPr lang="en-GB" sz="1000" dirty="0" err="1">
                <a:solidFill>
                  <a:schemeClr val="bg1"/>
                </a:solidFill>
              </a:rPr>
              <a:t>amet</a:t>
            </a:r>
            <a:r>
              <a:rPr lang="en-GB" sz="1000" dirty="0">
                <a:solidFill>
                  <a:schemeClr val="bg1"/>
                </a:solidFill>
              </a:rPr>
              <a:t>, </a:t>
            </a:r>
            <a:r>
              <a:rPr lang="en-GB" sz="1000" dirty="0" err="1">
                <a:solidFill>
                  <a:schemeClr val="bg1"/>
                </a:solidFill>
              </a:rPr>
              <a:t>consectetur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adipiscing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elit</a:t>
            </a:r>
            <a:r>
              <a:rPr lang="en-GB" sz="1000" dirty="0">
                <a:solidFill>
                  <a:schemeClr val="bg1"/>
                </a:solidFill>
              </a:rPr>
              <a:t>. </a:t>
            </a:r>
            <a:endParaRPr lang="en-GB" sz="1000" dirty="0" smtClean="0">
              <a:solidFill>
                <a:schemeClr val="bg1"/>
              </a:solidFill>
            </a:endParaRPr>
          </a:p>
          <a:p>
            <a:endParaRPr lang="en-GB" sz="1000" b="1" dirty="0">
              <a:solidFill>
                <a:schemeClr val="bg1"/>
              </a:solidFill>
            </a:endParaRPr>
          </a:p>
          <a:p>
            <a:r>
              <a:rPr lang="en-GB" sz="1000" b="1" dirty="0">
                <a:solidFill>
                  <a:schemeClr val="bg1"/>
                </a:solidFill>
              </a:rPr>
              <a:t>2016 – </a:t>
            </a:r>
            <a:r>
              <a:rPr lang="en-GB" sz="1000" b="1" dirty="0">
                <a:solidFill>
                  <a:schemeClr val="bg1"/>
                </a:solidFill>
              </a:rPr>
              <a:t>UNIVERSITÄT </a:t>
            </a:r>
            <a:endParaRPr lang="en-GB" sz="1000" b="1" dirty="0" smtClean="0">
              <a:solidFill>
                <a:schemeClr val="bg1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Lorem ipsum </a:t>
            </a:r>
            <a:r>
              <a:rPr lang="en-GB" sz="1000" dirty="0" err="1">
                <a:solidFill>
                  <a:schemeClr val="bg1"/>
                </a:solidFill>
              </a:rPr>
              <a:t>dolor</a:t>
            </a:r>
            <a:r>
              <a:rPr lang="en-GB" sz="1000" dirty="0">
                <a:solidFill>
                  <a:schemeClr val="bg1"/>
                </a:solidFill>
              </a:rPr>
              <a:t> sit </a:t>
            </a:r>
            <a:r>
              <a:rPr lang="en-GB" sz="1000" dirty="0" err="1">
                <a:solidFill>
                  <a:schemeClr val="bg1"/>
                </a:solidFill>
              </a:rPr>
              <a:t>amet</a:t>
            </a:r>
            <a:r>
              <a:rPr lang="en-GB" sz="1000" dirty="0">
                <a:solidFill>
                  <a:schemeClr val="bg1"/>
                </a:solidFill>
              </a:rPr>
              <a:t>, </a:t>
            </a:r>
            <a:r>
              <a:rPr lang="en-GB" sz="1000" dirty="0" err="1">
                <a:solidFill>
                  <a:schemeClr val="bg1"/>
                </a:solidFill>
              </a:rPr>
              <a:t>consectetur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adipiscing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elit</a:t>
            </a:r>
            <a:r>
              <a:rPr lang="en-GB" sz="1000" dirty="0">
                <a:solidFill>
                  <a:schemeClr val="bg1"/>
                </a:solidFill>
              </a:rPr>
              <a:t>. </a:t>
            </a:r>
          </a:p>
          <a:p>
            <a:endParaRPr lang="en-GB" sz="1000" b="1" dirty="0">
              <a:solidFill>
                <a:schemeClr val="bg1"/>
              </a:solidFill>
            </a:endParaRPr>
          </a:p>
          <a:p>
            <a:r>
              <a:rPr lang="en-GB" sz="1000" b="1" dirty="0">
                <a:solidFill>
                  <a:schemeClr val="bg1"/>
                </a:solidFill>
              </a:rPr>
              <a:t>2016 – </a:t>
            </a:r>
            <a:r>
              <a:rPr lang="en-GB" sz="1000" b="1" dirty="0">
                <a:solidFill>
                  <a:schemeClr val="bg1"/>
                </a:solidFill>
              </a:rPr>
              <a:t>UNIVERSITÄT </a:t>
            </a:r>
            <a:endParaRPr lang="en-GB" sz="1000" b="1" dirty="0" smtClean="0">
              <a:solidFill>
                <a:schemeClr val="bg1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Lorem ipsum </a:t>
            </a:r>
            <a:r>
              <a:rPr lang="en-GB" sz="1000" dirty="0" err="1">
                <a:solidFill>
                  <a:schemeClr val="bg1"/>
                </a:solidFill>
              </a:rPr>
              <a:t>dolor</a:t>
            </a:r>
            <a:r>
              <a:rPr lang="en-GB" sz="1000" dirty="0">
                <a:solidFill>
                  <a:schemeClr val="bg1"/>
                </a:solidFill>
              </a:rPr>
              <a:t> sit </a:t>
            </a:r>
            <a:r>
              <a:rPr lang="en-GB" sz="1000" dirty="0" err="1">
                <a:solidFill>
                  <a:schemeClr val="bg1"/>
                </a:solidFill>
              </a:rPr>
              <a:t>amet</a:t>
            </a:r>
            <a:r>
              <a:rPr lang="en-GB" sz="1000" dirty="0">
                <a:solidFill>
                  <a:schemeClr val="bg1"/>
                </a:solidFill>
              </a:rPr>
              <a:t>, </a:t>
            </a:r>
            <a:r>
              <a:rPr lang="en-GB" sz="1000" dirty="0" err="1">
                <a:solidFill>
                  <a:schemeClr val="bg1"/>
                </a:solidFill>
              </a:rPr>
              <a:t>consectetur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adipiscing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elit</a:t>
            </a:r>
            <a:r>
              <a:rPr lang="en-GB" sz="1000" dirty="0">
                <a:solidFill>
                  <a:schemeClr val="bg1"/>
                </a:solidFill>
              </a:rPr>
              <a:t>. 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99" r="8019"/>
          <a:stretch/>
        </p:blipFill>
        <p:spPr>
          <a:xfrm>
            <a:off x="315990" y="65432"/>
            <a:ext cx="1368054" cy="1392317"/>
          </a:xfrm>
          <a:prstGeom prst="ellipse">
            <a:avLst/>
          </a:prstGeom>
          <a:ln>
            <a:solidFill>
              <a:schemeClr val="bg1"/>
            </a:solidFill>
          </a:ln>
        </p:spPr>
      </p:pic>
      <p:sp>
        <p:nvSpPr>
          <p:cNvPr id="32" name="Ellipse 31"/>
          <p:cNvSpPr/>
          <p:nvPr/>
        </p:nvSpPr>
        <p:spPr>
          <a:xfrm>
            <a:off x="204559" y="87038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353881" y="87038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503203" y="87038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654568" y="87038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803890" y="87038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953212" y="87038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1099747" y="87038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1249069" y="87038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1398391" y="87038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204559" y="90845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353881" y="90845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503203" y="90845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654568" y="90845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803890" y="90845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953212" y="90845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1099747" y="90845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1249069" y="90845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1398391" y="90845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204559" y="94652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353881" y="94652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503203" y="94652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654568" y="94652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803890" y="94652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953212" y="94652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1099747" y="94652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1249069" y="94652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1398391" y="94652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TextBox 8"/>
          <p:cNvSpPr txBox="1"/>
          <p:nvPr/>
        </p:nvSpPr>
        <p:spPr>
          <a:xfrm>
            <a:off x="114855" y="8422818"/>
            <a:ext cx="81464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Englisch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Spanisch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Französisch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0" name="Ellipse 59"/>
          <p:cNvSpPr/>
          <p:nvPr/>
        </p:nvSpPr>
        <p:spPr>
          <a:xfrm>
            <a:off x="192903" y="70971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342225" y="70971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491547" y="70971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642912" y="70971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792234" y="70971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941556" y="70971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1088091" y="70971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1237413" y="70971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1386735" y="70971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192903" y="74778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342225" y="74778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491547" y="74778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642912" y="74778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792234" y="74778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941556" y="74778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1088091" y="74778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1237413" y="74778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1386735" y="74778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192903" y="78585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342225" y="78585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491547" y="78585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642912" y="78585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792234" y="78585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941556" y="78585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1088091" y="78585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1237413" y="78585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1386735" y="78585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TextBox 8"/>
          <p:cNvSpPr txBox="1"/>
          <p:nvPr/>
        </p:nvSpPr>
        <p:spPr>
          <a:xfrm>
            <a:off x="103199" y="6816118"/>
            <a:ext cx="88517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Vertrieb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Buchhaltung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Management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0" name="Title 3"/>
          <p:cNvSpPr txBox="1">
            <a:spLocks/>
          </p:cNvSpPr>
          <p:nvPr/>
        </p:nvSpPr>
        <p:spPr>
          <a:xfrm>
            <a:off x="2896291" y="2085529"/>
            <a:ext cx="3472859" cy="6485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000" i="1" dirty="0">
                <a:latin typeface="+mn-lt"/>
                <a:cs typeface="Lato Light" panose="020F0402020204030203" pitchFamily="34" charset="0"/>
              </a:rPr>
              <a:t>Lorem ipsum dolor sit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amet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,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consectetur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adipiscing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elit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.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Morbi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tristique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sapien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nec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nulla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rutrum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imperdiet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.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Nullam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faucibus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augue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 id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velit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luctus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 maximus. </a:t>
            </a:r>
            <a:r>
              <a:rPr lang="fr-FR" sz="1000" i="1" dirty="0" err="1">
                <a:latin typeface="+mn-lt"/>
                <a:cs typeface="Lato Light" panose="020F0402020204030203" pitchFamily="34" charset="0"/>
              </a:rPr>
              <a:t>Interdum</a:t>
            </a:r>
            <a:r>
              <a:rPr lang="fr-FR" sz="1000" i="1" dirty="0">
                <a:latin typeface="+mn-lt"/>
                <a:cs typeface="Lato Light" panose="020F0402020204030203" pitchFamily="34" charset="0"/>
              </a:rPr>
              <a:t> et </a:t>
            </a:r>
            <a:r>
              <a:rPr lang="fr-FR" sz="1000" i="1" dirty="0" err="1">
                <a:latin typeface="+mn-lt"/>
                <a:cs typeface="Lato Light" panose="020F0402020204030203" pitchFamily="34" charset="0"/>
              </a:rPr>
              <a:t>malesuada</a:t>
            </a:r>
            <a:r>
              <a:rPr lang="fr-FR" sz="1000" i="1" dirty="0">
                <a:latin typeface="+mn-lt"/>
                <a:cs typeface="Lato Light" panose="020F0402020204030203" pitchFamily="34" charset="0"/>
              </a:rPr>
              <a:t> </a:t>
            </a:r>
            <a:r>
              <a:rPr lang="fr-FR" sz="1000" i="1" dirty="0" err="1">
                <a:latin typeface="+mn-lt"/>
                <a:cs typeface="Lato Light" panose="020F0402020204030203" pitchFamily="34" charset="0"/>
              </a:rPr>
              <a:t>fames</a:t>
            </a:r>
            <a:r>
              <a:rPr lang="fr-FR" sz="1000" i="1" dirty="0">
                <a:latin typeface="+mn-lt"/>
                <a:cs typeface="Lato Light" panose="020F0402020204030203" pitchFamily="34" charset="0"/>
              </a:rPr>
              <a:t> </a:t>
            </a:r>
            <a:r>
              <a:rPr lang="fr-FR" sz="1000" i="1" dirty="0" err="1">
                <a:latin typeface="+mn-lt"/>
                <a:cs typeface="Lato Light" panose="020F0402020204030203" pitchFamily="34" charset="0"/>
              </a:rPr>
              <a:t>ac</a:t>
            </a:r>
            <a:r>
              <a:rPr lang="fr-FR" sz="1000" i="1" dirty="0">
                <a:latin typeface="+mn-lt"/>
                <a:cs typeface="Lato Light" panose="020F0402020204030203" pitchFamily="34" charset="0"/>
              </a:rPr>
              <a:t> ante </a:t>
            </a:r>
            <a:r>
              <a:rPr lang="fr-FR" sz="1000" i="1" dirty="0" err="1">
                <a:latin typeface="+mn-lt"/>
                <a:cs typeface="Lato Light" panose="020F0402020204030203" pitchFamily="34" charset="0"/>
              </a:rPr>
              <a:t>ipsum</a:t>
            </a:r>
            <a:r>
              <a:rPr lang="fr-FR" sz="1000" i="1" dirty="0">
                <a:latin typeface="+mn-lt"/>
                <a:cs typeface="Lato Light" panose="020F0402020204030203" pitchFamily="34" charset="0"/>
              </a:rPr>
              <a:t> </a:t>
            </a:r>
            <a:r>
              <a:rPr lang="fr-FR" sz="1000" i="1" dirty="0" err="1">
                <a:latin typeface="+mn-lt"/>
                <a:cs typeface="Lato Light" panose="020F0402020204030203" pitchFamily="34" charset="0"/>
              </a:rPr>
              <a:t>primis</a:t>
            </a:r>
            <a:r>
              <a:rPr lang="fr-FR" sz="1000" i="1" dirty="0">
                <a:latin typeface="+mn-lt"/>
                <a:cs typeface="Lato Light" panose="020F0402020204030203" pitchFamily="34" charset="0"/>
              </a:rPr>
              <a:t> in </a:t>
            </a:r>
            <a:r>
              <a:rPr lang="fr-FR" sz="1000" i="1" dirty="0" err="1">
                <a:latin typeface="+mn-lt"/>
                <a:cs typeface="Lato Light" panose="020F0402020204030203" pitchFamily="34" charset="0"/>
              </a:rPr>
              <a:t>faucibus</a:t>
            </a:r>
            <a:r>
              <a:rPr lang="fr-FR" sz="1000" i="1" dirty="0">
                <a:latin typeface="+mn-lt"/>
                <a:cs typeface="Lato Light" panose="020F0402020204030203" pitchFamily="34" charset="0"/>
              </a:rPr>
              <a:t>. </a:t>
            </a:r>
            <a:endParaRPr lang="en-GB" sz="1000" i="1" dirty="0">
              <a:latin typeface="+mn-lt"/>
              <a:cs typeface="Lato Light" panose="020F0402020204030203" pitchFamily="34" charset="0"/>
            </a:endParaRPr>
          </a:p>
        </p:txBody>
      </p:sp>
      <p:sp>
        <p:nvSpPr>
          <p:cNvPr id="92" name="TextBox 4"/>
          <p:cNvSpPr txBox="1"/>
          <p:nvPr/>
        </p:nvSpPr>
        <p:spPr>
          <a:xfrm>
            <a:off x="3424998" y="1687845"/>
            <a:ext cx="2407443" cy="264319"/>
          </a:xfrm>
          <a:prstGeom prst="rect">
            <a:avLst/>
          </a:prstGeom>
          <a:solidFill>
            <a:srgbClr val="FCD0C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spc="300" dirty="0">
                <a:solidFill>
                  <a:schemeClr val="bg1"/>
                </a:solidFill>
              </a:rPr>
              <a:t>ÜBER </a:t>
            </a:r>
            <a:r>
              <a:rPr lang="en-US" sz="1100" spc="300" dirty="0" smtClean="0">
                <a:solidFill>
                  <a:schemeClr val="bg1"/>
                </a:solidFill>
              </a:rPr>
              <a:t>MICH</a:t>
            </a:r>
            <a:endParaRPr lang="en-GB" sz="1100" spc="300" dirty="0">
              <a:solidFill>
                <a:schemeClr val="bg1"/>
              </a:solidFill>
            </a:endParaRPr>
          </a:p>
        </p:txBody>
      </p:sp>
      <p:sp>
        <p:nvSpPr>
          <p:cNvPr id="93" name="TextBox 21"/>
          <p:cNvSpPr txBox="1"/>
          <p:nvPr/>
        </p:nvSpPr>
        <p:spPr>
          <a:xfrm>
            <a:off x="2949046" y="3703923"/>
            <a:ext cx="358408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300"/>
              </a:spcBef>
            </a:pPr>
            <a:r>
              <a:rPr lang="en-GB" sz="1100" b="1" dirty="0">
                <a:cs typeface="Lato" panose="020F0502020204030203" pitchFamily="34" charset="0"/>
              </a:rPr>
              <a:t>BERUFSBEZEICHNUNG</a:t>
            </a:r>
            <a:endParaRPr lang="en-GB" sz="1100" b="1" dirty="0">
              <a:cs typeface="Lato" panose="020F0502020204030203" pitchFamily="34" charset="0"/>
            </a:endParaRPr>
          </a:p>
          <a:p>
            <a:pPr algn="just"/>
            <a:r>
              <a:rPr lang="en-GB" sz="1100" b="1" dirty="0">
                <a:cs typeface="Lato" panose="020F0502020204030203" pitchFamily="34" charset="0"/>
              </a:rPr>
              <a:t>2011 - 2012</a:t>
            </a:r>
          </a:p>
          <a:p>
            <a:pPr algn="just">
              <a:spcBef>
                <a:spcPts val="300"/>
              </a:spcBef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1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algn="just">
              <a:spcBef>
                <a:spcPts val="300"/>
              </a:spcBef>
            </a:pPr>
            <a:r>
              <a:rPr lang="en-GB" sz="1100" b="1" dirty="0">
                <a:cs typeface="Lato" panose="020F0502020204030203" pitchFamily="34" charset="0"/>
              </a:rPr>
              <a:t>BERUFSBEZEICHNUNG</a:t>
            </a:r>
            <a:endParaRPr lang="en-GB" sz="1100" b="1" dirty="0">
              <a:cs typeface="Lato" panose="020F0502020204030203" pitchFamily="34" charset="0"/>
            </a:endParaRPr>
          </a:p>
          <a:p>
            <a:pPr algn="just"/>
            <a:r>
              <a:rPr lang="en-GB" sz="1100" b="1" dirty="0" smtClean="0">
                <a:cs typeface="Lato" panose="020F0502020204030203" pitchFamily="34" charset="0"/>
              </a:rPr>
              <a:t>2012 </a:t>
            </a:r>
            <a:r>
              <a:rPr lang="en-GB" sz="1100" b="1" dirty="0">
                <a:cs typeface="Lato" panose="020F0502020204030203" pitchFamily="34" charset="0"/>
              </a:rPr>
              <a:t>– 2013</a:t>
            </a:r>
          </a:p>
          <a:p>
            <a:pPr algn="just">
              <a:spcBef>
                <a:spcPts val="300"/>
              </a:spcBef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>
              <a:spcBef>
                <a:spcPts val="300"/>
              </a:spcBef>
            </a:pPr>
            <a:r>
              <a:rPr lang="en-GB" sz="1100" b="1" dirty="0">
                <a:cs typeface="Lato" panose="020F0502020204030203" pitchFamily="34" charset="0"/>
              </a:rPr>
              <a:t>BERUFSBEZEICHNUNG</a:t>
            </a:r>
            <a:endParaRPr lang="en-GB" sz="1100" b="1" dirty="0">
              <a:cs typeface="Lato" panose="020F0502020204030203" pitchFamily="34" charset="0"/>
            </a:endParaRPr>
          </a:p>
          <a:p>
            <a:pPr algn="just"/>
            <a:r>
              <a:rPr lang="en-GB" sz="1100" b="1" dirty="0" smtClean="0">
                <a:cs typeface="Lato" panose="020F0502020204030203" pitchFamily="34" charset="0"/>
              </a:rPr>
              <a:t>2013 </a:t>
            </a:r>
            <a:r>
              <a:rPr lang="en-GB" sz="1100" b="1" dirty="0">
                <a:cs typeface="Lato" panose="020F0502020204030203" pitchFamily="34" charset="0"/>
              </a:rPr>
              <a:t>- 2015</a:t>
            </a:r>
          </a:p>
          <a:p>
            <a:pPr algn="just">
              <a:spcBef>
                <a:spcPts val="300"/>
              </a:spcBef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>
              <a:spcBef>
                <a:spcPts val="300"/>
              </a:spcBef>
            </a:pPr>
            <a:r>
              <a:rPr lang="en-GB" sz="1100" b="1" dirty="0">
                <a:cs typeface="Lato" panose="020F0502020204030203" pitchFamily="34" charset="0"/>
              </a:rPr>
              <a:t>BERUFSBEZEICHNUNG</a:t>
            </a:r>
            <a:endParaRPr lang="en-GB" sz="1100" b="1" dirty="0">
              <a:cs typeface="Lato" panose="020F0502020204030203" pitchFamily="34" charset="0"/>
            </a:endParaRPr>
          </a:p>
          <a:p>
            <a:pPr algn="just"/>
            <a:r>
              <a:rPr lang="en-GB" sz="1100" b="1" dirty="0" smtClean="0">
                <a:cs typeface="Lato" panose="020F0502020204030203" pitchFamily="34" charset="0"/>
              </a:rPr>
              <a:t>2015 </a:t>
            </a:r>
            <a:r>
              <a:rPr lang="en-GB" sz="1100" b="1" dirty="0" smtClean="0">
                <a:cs typeface="Lato" panose="020F0502020204030203" pitchFamily="34" charset="0"/>
              </a:rPr>
              <a:t>– BIS HEUTE</a:t>
            </a:r>
            <a:endParaRPr lang="en-GB" sz="1100" b="1" dirty="0">
              <a:cs typeface="Lato" panose="020F0502020204030203" pitchFamily="34" charset="0"/>
            </a:endParaRPr>
          </a:p>
          <a:p>
            <a:pPr algn="just">
              <a:spcBef>
                <a:spcPts val="300"/>
              </a:spcBef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  <p:sp>
        <p:nvSpPr>
          <p:cNvPr id="94" name="TextBox 4"/>
          <p:cNvSpPr txBox="1"/>
          <p:nvPr/>
        </p:nvSpPr>
        <p:spPr>
          <a:xfrm>
            <a:off x="3424998" y="3133005"/>
            <a:ext cx="2407443" cy="264319"/>
          </a:xfrm>
          <a:prstGeom prst="rect">
            <a:avLst/>
          </a:prstGeom>
          <a:solidFill>
            <a:srgbClr val="FCD0C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spc="300" dirty="0" smtClean="0">
                <a:solidFill>
                  <a:schemeClr val="bg1"/>
                </a:solidFill>
              </a:rPr>
              <a:t>BERUFSERFAHRUNGEN</a:t>
            </a:r>
            <a:endParaRPr lang="en-GB" sz="1100" spc="300" dirty="0">
              <a:solidFill>
                <a:schemeClr val="bg1"/>
              </a:solidFill>
            </a:endParaRPr>
          </a:p>
        </p:txBody>
      </p:sp>
      <p:cxnSp>
        <p:nvCxnSpPr>
          <p:cNvPr id="96" name="Connecteur droit 95"/>
          <p:cNvCxnSpPr/>
          <p:nvPr/>
        </p:nvCxnSpPr>
        <p:spPr>
          <a:xfrm>
            <a:off x="2660904" y="3884481"/>
            <a:ext cx="0" cy="55440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Ellipse 97"/>
          <p:cNvSpPr/>
          <p:nvPr/>
        </p:nvSpPr>
        <p:spPr>
          <a:xfrm>
            <a:off x="2554338" y="3762186"/>
            <a:ext cx="213131" cy="2131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2569316" y="5207121"/>
            <a:ext cx="213131" cy="2131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2549079" y="6652056"/>
            <a:ext cx="213131" cy="2131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2554338" y="8111297"/>
            <a:ext cx="213131" cy="2131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Étoile à 5 branches 90"/>
          <p:cNvSpPr/>
          <p:nvPr/>
        </p:nvSpPr>
        <p:spPr>
          <a:xfrm>
            <a:off x="5396069" y="901642"/>
            <a:ext cx="326283" cy="326283"/>
          </a:xfrm>
          <a:prstGeom prst="star5">
            <a:avLst>
              <a:gd name="adj" fmla="val 6424"/>
              <a:gd name="hf" fmla="val 105146"/>
              <a:gd name="vf" fmla="val 11055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Étoile à 5 branches 94"/>
          <p:cNvSpPr/>
          <p:nvPr/>
        </p:nvSpPr>
        <p:spPr>
          <a:xfrm>
            <a:off x="5615331" y="1115722"/>
            <a:ext cx="326283" cy="326283"/>
          </a:xfrm>
          <a:prstGeom prst="star5">
            <a:avLst>
              <a:gd name="adj" fmla="val 6424"/>
              <a:gd name="hf" fmla="val 105146"/>
              <a:gd name="vf" fmla="val 11055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Étoile à 5 branches 96"/>
          <p:cNvSpPr/>
          <p:nvPr/>
        </p:nvSpPr>
        <p:spPr>
          <a:xfrm>
            <a:off x="5874752" y="857191"/>
            <a:ext cx="462256" cy="491871"/>
          </a:xfrm>
          <a:prstGeom prst="star5">
            <a:avLst>
              <a:gd name="adj" fmla="val 6424"/>
              <a:gd name="hf" fmla="val 105146"/>
              <a:gd name="vf" fmla="val 11055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99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705</TotalTime>
  <Words>300</Words>
  <Application>Microsoft Office PowerPoint</Application>
  <PresentationFormat>A4 (210 x 297 mm)</PresentationFormat>
  <Paragraphs>49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Light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Appleseed A GRAPHIC DESIGNER</dc:title>
  <dc:creator>Yodhi</dc:creator>
  <cp:lastModifiedBy>PC</cp:lastModifiedBy>
  <cp:revision>75</cp:revision>
  <dcterms:created xsi:type="dcterms:W3CDTF">2016-06-13T19:57:38Z</dcterms:created>
  <dcterms:modified xsi:type="dcterms:W3CDTF">2019-01-07T16:37:08Z</dcterms:modified>
</cp:coreProperties>
</file>