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5E996D"/>
    <a:srgbClr val="7F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60" autoAdjust="0"/>
    <p:restoredTop sz="94660"/>
  </p:normalViewPr>
  <p:slideViewPr>
    <p:cSldViewPr snapToGrid="0">
      <p:cViewPr>
        <p:scale>
          <a:sx n="96" d="100"/>
          <a:sy n="96" d="100"/>
        </p:scale>
        <p:origin x="1560" y="-2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g"/><Relationship Id="rId7" Type="http://schemas.microsoft.com/office/2007/relationships/hdphoto" Target="../media/hdphoto2.wdp"/><Relationship Id="rId12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0" y="8261747"/>
            <a:ext cx="6858000" cy="16454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6858000" cy="2393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6364" y="1946374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Berufsbezeichnung</a:t>
            </a:r>
            <a:r>
              <a:rPr lang="en-US" sz="10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sz="10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4219" y="2581087"/>
            <a:ext cx="1063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name@mail.com</a:t>
            </a: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00433" y="2581087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000 111 333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62400" y="2581087"/>
            <a:ext cx="2691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12 Street Name, </a:t>
            </a:r>
            <a:r>
              <a:rPr lang="en-US" sz="10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Berlin</a:t>
            </a:r>
            <a:endParaRPr lang="en-GB" sz="10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173194"/>
            <a:ext cx="685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3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ÜBER </a:t>
            </a:r>
            <a:r>
              <a:rPr lang="en-US" sz="1000" b="1" spc="3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MICH</a:t>
            </a:r>
            <a:endParaRPr lang="en-GB" sz="1000" b="1" spc="3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4590" y="3393262"/>
            <a:ext cx="62272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, id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eleifend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mi ante vitae ex.  </a:t>
            </a:r>
          </a:p>
          <a:p>
            <a:pPr algn="ctr"/>
            <a:endParaRPr lang="fr-FR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59919" y="4637424"/>
            <a:ext cx="16085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3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AUSBILDUNG</a:t>
            </a:r>
            <a:endParaRPr lang="en-GB" sz="1000" b="1" spc="3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11917" y="4637424"/>
            <a:ext cx="26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3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BERUFSERFAHRUNGEN </a:t>
            </a:r>
            <a:endParaRPr lang="en-GB" sz="1000" b="1" spc="3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2349" y="4937760"/>
            <a:ext cx="23241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– Grad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Universität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– Grad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Universität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ctr"/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– Grad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Universität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ctr"/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2016 – Grad – </a:t>
            </a:r>
            <a:r>
              <a:rPr lang="en-GB" sz="1000" b="1" dirty="0" err="1">
                <a:latin typeface="Times New Roman" charset="0"/>
                <a:ea typeface="Times New Roman" charset="0"/>
                <a:cs typeface="Times New Roman" charset="0"/>
              </a:rPr>
              <a:t>Universität</a:t>
            </a:r>
            <a:r>
              <a:rPr lang="en-GB" sz="10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ctr"/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ctr"/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92261" y="4937760"/>
            <a:ext cx="26535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fr-FR" sz="1000" b="1" dirty="0" err="1">
                <a:latin typeface="Times New Roman" charset="0"/>
                <a:ea typeface="Times New Roman" charset="0"/>
                <a:cs typeface="Times New Roman" charset="0"/>
              </a:rPr>
              <a:t>Berufsbezeichnung</a:t>
            </a:r>
            <a:r>
              <a:rPr lang="fr-FR" sz="1000" b="1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fr-FR" sz="1000" b="1" dirty="0" err="1">
                <a:latin typeface="Times New Roman" charset="0"/>
                <a:ea typeface="Times New Roman" charset="0"/>
                <a:cs typeface="Times New Roman" charset="0"/>
              </a:rPr>
              <a:t>Unternehmen</a:t>
            </a:r>
            <a:r>
              <a:rPr lang="fr-FR" sz="10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latin typeface="Times New Roman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ctr"/>
            <a:endParaRPr lang="fr-FR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fr-FR" sz="1000" b="1" dirty="0"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fr-FR" sz="1000" b="1" dirty="0" err="1">
                <a:latin typeface="Times New Roman" charset="0"/>
                <a:ea typeface="Times New Roman" charset="0"/>
                <a:cs typeface="Times New Roman" charset="0"/>
              </a:rPr>
              <a:t>Berufsbezeichnung</a:t>
            </a:r>
            <a:r>
              <a:rPr lang="fr-FR" sz="1000" b="1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fr-FR" sz="1000" b="1" dirty="0" err="1">
                <a:latin typeface="Times New Roman" charset="0"/>
                <a:ea typeface="Times New Roman" charset="0"/>
                <a:cs typeface="Times New Roman" charset="0"/>
              </a:rPr>
              <a:t>Unternehmen</a:t>
            </a:r>
            <a:r>
              <a:rPr lang="fr-FR" sz="10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latin typeface="Times New Roman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ctr"/>
            <a:endParaRPr lang="fr-FR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fr-FR" sz="1000" b="1" dirty="0"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fr-FR" sz="1000" b="1" dirty="0" err="1">
                <a:latin typeface="Times New Roman" charset="0"/>
                <a:ea typeface="Times New Roman" charset="0"/>
                <a:cs typeface="Times New Roman" charset="0"/>
              </a:rPr>
              <a:t>Berufsbezeichnung</a:t>
            </a:r>
            <a:r>
              <a:rPr lang="fr-FR" sz="1000" b="1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fr-FR" sz="1000" b="1" dirty="0" err="1">
                <a:latin typeface="Times New Roman" charset="0"/>
                <a:ea typeface="Times New Roman" charset="0"/>
                <a:cs typeface="Times New Roman" charset="0"/>
              </a:rPr>
              <a:t>Unternehmen</a:t>
            </a:r>
            <a:r>
              <a:rPr lang="fr-FR" sz="10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latin typeface="Times New Roman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ctr"/>
            <a:endParaRPr lang="fr-FR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fr-FR" sz="1000" b="1" dirty="0">
                <a:latin typeface="Times New Roman" charset="0"/>
                <a:ea typeface="Times New Roman" charset="0"/>
                <a:cs typeface="Times New Roman" charset="0"/>
              </a:rPr>
              <a:t>2016 – </a:t>
            </a:r>
            <a:r>
              <a:rPr lang="fr-FR" sz="1000" b="1" dirty="0" err="1">
                <a:latin typeface="Times New Roman" charset="0"/>
                <a:ea typeface="Times New Roman" charset="0"/>
                <a:cs typeface="Times New Roman" charset="0"/>
              </a:rPr>
              <a:t>Berufsbezeichnung</a:t>
            </a:r>
            <a:r>
              <a:rPr lang="fr-FR" sz="1000" b="1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fr-FR" sz="1000" b="1" dirty="0" err="1">
                <a:latin typeface="Times New Roman" charset="0"/>
                <a:ea typeface="Times New Roman" charset="0"/>
                <a:cs typeface="Times New Roman" charset="0"/>
              </a:rPr>
              <a:t>Unternehmen</a:t>
            </a:r>
            <a:r>
              <a:rPr lang="fr-FR" sz="10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latin typeface="Times New Roman" charset="0"/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pPr algn="ctr"/>
            <a:endParaRPr lang="fr-FR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30102" y="8372414"/>
            <a:ext cx="16085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3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FÄHIGKEITEN</a:t>
            </a:r>
            <a:endParaRPr lang="en-GB" sz="1000" b="1" spc="3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75059" y="8372414"/>
            <a:ext cx="26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pc="3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SPRACHEN</a:t>
            </a:r>
            <a:endParaRPr lang="en-GB" sz="1000" b="1" spc="3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5997" y="8671560"/>
            <a:ext cx="2324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adobe illustrator | adobe </a:t>
            </a:r>
            <a:r>
              <a:rPr lang="en-GB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photoshop</a:t>
            </a: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| adobe </a:t>
            </a:r>
            <a:r>
              <a:rPr lang="en-GB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indesign</a:t>
            </a: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| </a:t>
            </a:r>
            <a:r>
              <a:rPr lang="en-GB" sz="1000" dirty="0" err="1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grafikdesign</a:t>
            </a:r>
            <a:r>
              <a:rPr lang="en-GB" sz="10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| </a:t>
            </a:r>
            <a:r>
              <a:rPr lang="en-GB" sz="1000" dirty="0" err="1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fotografie</a:t>
            </a:r>
            <a:r>
              <a:rPr lang="en-GB" sz="10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| </a:t>
            </a:r>
            <a:r>
              <a:rPr lang="en-GB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corel</a:t>
            </a: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draw | </a:t>
            </a:r>
            <a:r>
              <a:rPr lang="en-GB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microsoft</a:t>
            </a: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office | windows | mac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56994" y="8671560"/>
            <a:ext cx="232410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0"/>
              </a:spcBef>
            </a:pPr>
            <a:r>
              <a:rPr lang="en-GB" sz="10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ENGLISCH</a:t>
            </a: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en-GB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Fließend</a:t>
            </a: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sz="1000" dirty="0" smtClean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spcBef>
                <a:spcPts val="1000"/>
              </a:spcBef>
            </a:pPr>
            <a:r>
              <a:rPr lang="en-GB" sz="10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SPANISCH: </a:t>
            </a:r>
            <a:r>
              <a:rPr lang="en-GB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Fließend</a:t>
            </a: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GB" sz="1000" dirty="0" smtClean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spcBef>
                <a:spcPts val="1000"/>
              </a:spcBef>
            </a:pPr>
            <a:r>
              <a:rPr lang="en-GB" sz="10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FRANZÖSISCH: </a:t>
            </a:r>
            <a:r>
              <a:rPr lang="en-GB" sz="1000" dirty="0" err="1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Elementar</a:t>
            </a:r>
            <a:r>
              <a:rPr lang="en-GB" sz="1000" dirty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20" r="17562"/>
          <a:stretch/>
        </p:blipFill>
        <p:spPr>
          <a:xfrm>
            <a:off x="2638696" y="153728"/>
            <a:ext cx="1462739" cy="1476617"/>
          </a:xfrm>
          <a:prstGeom prst="ellipse">
            <a:avLst/>
          </a:prstGeom>
          <a:ln>
            <a:solidFill>
              <a:schemeClr val="tx1"/>
            </a:solidFill>
          </a:ln>
        </p:spPr>
      </p:pic>
      <p:sp>
        <p:nvSpPr>
          <p:cNvPr id="25" name="TextBox 3"/>
          <p:cNvSpPr txBox="1"/>
          <p:nvPr/>
        </p:nvSpPr>
        <p:spPr>
          <a:xfrm>
            <a:off x="0" y="15621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404041"/>
                </a:solidFill>
                <a:latin typeface="Times New Roman" charset="0"/>
                <a:ea typeface="Times New Roman" charset="0"/>
                <a:cs typeface="Times New Roman" charset="0"/>
              </a:rPr>
              <a:t>Alexandre PILETTO</a:t>
            </a:r>
            <a:endParaRPr lang="en-GB" sz="2800" dirty="0">
              <a:solidFill>
                <a:srgbClr val="40404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7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90" y="2594034"/>
            <a:ext cx="239629" cy="2396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744" y="2598342"/>
            <a:ext cx="199689" cy="1996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031" y="2613663"/>
            <a:ext cx="184368" cy="1843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4" y="776004"/>
            <a:ext cx="1620749" cy="162074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29" y="4482207"/>
            <a:ext cx="348792" cy="348792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159" y="4478301"/>
            <a:ext cx="348792" cy="348792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467" y="8943480"/>
            <a:ext cx="965253" cy="96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25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632</TotalTime>
  <Words>290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75</cp:revision>
  <dcterms:created xsi:type="dcterms:W3CDTF">2016-06-13T19:57:38Z</dcterms:created>
  <dcterms:modified xsi:type="dcterms:W3CDTF">2019-01-09T11:06:28Z</dcterms:modified>
</cp:coreProperties>
</file>