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404041"/>
    <a:srgbClr val="5E9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0" autoAdjust="0"/>
    <p:restoredTop sz="94660"/>
  </p:normalViewPr>
  <p:slideViewPr>
    <p:cSldViewPr snapToGrid="0">
      <p:cViewPr>
        <p:scale>
          <a:sx n="100" d="100"/>
          <a:sy n="100" d="100"/>
        </p:scale>
        <p:origin x="1434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2320289" cy="990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123097" y="4940647"/>
            <a:ext cx="8626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US" sz="1400" dirty="0" smtClean="0">
                <a:solidFill>
                  <a:schemeClr val="bg1"/>
                </a:solidFill>
                <a:cs typeface="Lato" panose="020F0502020204030203" pitchFamily="34" charset="0"/>
              </a:rPr>
              <a:t>ONTAKT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23" y="6893698"/>
            <a:ext cx="1196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Lato" panose="020F0502020204030203" pitchFamily="34" charset="0"/>
              </a:rPr>
              <a:t>AUSBILDUNG 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8030" y="2494546"/>
            <a:ext cx="184537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i="1" spc="300" dirty="0">
                <a:solidFill>
                  <a:schemeClr val="bg1"/>
                </a:solidFill>
                <a:cs typeface="Lato Light" panose="020F0402020204030203" pitchFamily="34" charset="0"/>
              </a:rPr>
              <a:t>BERUFSBEZEICHNUNG </a:t>
            </a:r>
            <a:endParaRPr lang="en-GB" sz="800" b="1" i="1" spc="3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3650" y="400050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Lato Light" panose="020F0402020204030203" pitchFamily="34" charset="0"/>
              </a:rPr>
              <a:t>BERUFSERFAHRUNGEN </a:t>
            </a:r>
            <a:endParaRPr lang="en-GB" sz="1400" dirty="0">
              <a:cs typeface="Lato Light" panose="020F040202020403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84450" y="828675"/>
            <a:ext cx="4054475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BERUFSBEZEICHNUNG 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b="1" dirty="0">
                <a:cs typeface="Lato" panose="020F0502020204030203" pitchFamily="34" charset="0"/>
              </a:rPr>
              <a:t>2011 - 2012</a:t>
            </a:r>
          </a:p>
          <a:p>
            <a:pPr algn="ctr">
              <a:spcBef>
                <a:spcPts val="300"/>
              </a:spcBef>
            </a:pPr>
            <a:r>
              <a:rPr lang="fr-FR" sz="1000" dirty="0" err="1">
                <a:cs typeface="Lato Light" panose="020F0402020204030203" pitchFamily="34" charset="0"/>
              </a:rPr>
              <a:t>Lorem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BERUFSBEZEICHNUNG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</a:t>
            </a:r>
            <a:r>
              <a:rPr lang="fr-FR" sz="1000" dirty="0" smtClean="0">
                <a:cs typeface="Lato Light" panose="020F0402020204030203" pitchFamily="34" charset="0"/>
              </a:rPr>
              <a:t>     </a:t>
            </a:r>
            <a:r>
              <a:rPr lang="fr-FR" sz="1000" dirty="0" err="1" smtClean="0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BERUFSBEZEICHNUNG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BERUFSBEZEICHNUNG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BERUFSBEZEICHNUNG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67914" y="845222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Lato Light" panose="020F0402020204030203" pitchFamily="34" charset="0"/>
              </a:rPr>
              <a:t>FÄHIGKEITEN &amp; </a:t>
            </a:r>
            <a:r>
              <a:rPr lang="en-GB" sz="1400" dirty="0" smtClean="0">
                <a:cs typeface="Lato Light" panose="020F0402020204030203" pitchFamily="34" charset="0"/>
              </a:rPr>
              <a:t>SPRACHEN</a:t>
            </a:r>
            <a:endParaRPr lang="en-GB" sz="1400" dirty="0">
              <a:cs typeface="Lato Light" panose="020F04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7450" y="8810798"/>
            <a:ext cx="111998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HTML / SQL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Word / Excel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Corel Draw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Photoshop CS</a:t>
            </a:r>
            <a:endParaRPr lang="en-GB" sz="1000" b="1" dirty="0">
              <a:cs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8810798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Englisch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>
                <a:cs typeface="Lato" panose="020F0502020204030203" pitchFamily="34" charset="0"/>
              </a:rPr>
              <a:t>Französisch 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Spanisch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smtClean="0">
                <a:cs typeface="Lato" panose="020F0502020204030203" pitchFamily="34" charset="0"/>
              </a:rPr>
              <a:t>Italienisch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2314574" y="710416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cs typeface="Lato Light" panose="020F0402020204030203" pitchFamily="34" charset="0"/>
              </a:rPr>
              <a:t>        </a:t>
            </a:r>
            <a:r>
              <a:rPr lang="en-GB" sz="1400" dirty="0">
                <a:cs typeface="Lato Light" panose="020F0402020204030203" pitchFamily="34" charset="0"/>
              </a:rPr>
              <a:t>PERSÖNLICHKEIT </a:t>
            </a:r>
            <a:endParaRPr lang="en-GB" sz="1400" dirty="0">
              <a:cs typeface="Lato Light" panose="020F0402020204030203" pitchFamily="34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5400675" y="7258049"/>
            <a:ext cx="1238250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602142" y="7258049"/>
            <a:ext cx="1218018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34765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496978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646300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797665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946987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096309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242844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39216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541488" y="890322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347656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96978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646300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797665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5946987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096309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242844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392166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541488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347656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496978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646300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97665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46987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096309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242844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392166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541488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34765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49697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46300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797665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46987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096309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242844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9216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4148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475164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624486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773808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925173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475164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624486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773808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925173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75164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624486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773808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925173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475164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624486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3773808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925173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077067" y="890205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077067" y="909191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4077067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4077067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extBox 16"/>
          <p:cNvSpPr txBox="1"/>
          <p:nvPr/>
        </p:nvSpPr>
        <p:spPr>
          <a:xfrm>
            <a:off x="2510789" y="7454793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Ernst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K</a:t>
            </a:r>
            <a:r>
              <a:rPr lang="sv-SE" sz="1000" b="1" dirty="0" smtClean="0">
                <a:cs typeface="Lato" panose="020F0502020204030203" pitchFamily="34" charset="0"/>
              </a:rPr>
              <a:t>reativ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Organisiert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Führer  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343884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588167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737489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888854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038176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187498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4334033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448335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4632677" y="754721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438845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3588167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3737489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3888854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4038176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187498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334033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4483355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32677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3438845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588167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737489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3888854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038176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187498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4334033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4483355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632677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343884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358816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3737489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3888854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038176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4187498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4334033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48335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-10254" y="5226143"/>
            <a:ext cx="2320289" cy="1254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63267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extBox 5"/>
          <p:cNvSpPr txBox="1"/>
          <p:nvPr/>
        </p:nvSpPr>
        <p:spPr>
          <a:xfrm>
            <a:off x="123095" y="5256699"/>
            <a:ext cx="20097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/>
              <a:t>ADRESSE</a:t>
            </a:r>
            <a:endParaRPr lang="en-GB" sz="1000" b="1" dirty="0"/>
          </a:p>
          <a:p>
            <a:r>
              <a:rPr lang="en-US" sz="1000" dirty="0"/>
              <a:t>12 Street Name, </a:t>
            </a:r>
            <a:r>
              <a:rPr lang="en-US" sz="1000" dirty="0" smtClean="0"/>
              <a:t>Berlin</a:t>
            </a:r>
            <a:endParaRPr lang="en-GB" sz="1000" dirty="0" smtClean="0"/>
          </a:p>
          <a:p>
            <a:pPr>
              <a:spcBef>
                <a:spcPts val="300"/>
              </a:spcBef>
            </a:pPr>
            <a:r>
              <a:rPr lang="en-GB" sz="1000" b="1" dirty="0" smtClean="0"/>
              <a:t>TELEFON</a:t>
            </a:r>
            <a:endParaRPr lang="en-GB" sz="1000" b="1" dirty="0" smtClean="0"/>
          </a:p>
          <a:p>
            <a:r>
              <a:rPr lang="en-GB" sz="1000" dirty="0"/>
              <a:t>000 111 </a:t>
            </a:r>
            <a:r>
              <a:rPr lang="en-GB" sz="1000" dirty="0" smtClean="0"/>
              <a:t>333</a:t>
            </a:r>
            <a:endParaRPr lang="en-GB" sz="1000" dirty="0"/>
          </a:p>
          <a:p>
            <a:pPr>
              <a:spcBef>
                <a:spcPts val="300"/>
              </a:spcBef>
            </a:pPr>
            <a:r>
              <a:rPr lang="en-GB" sz="1000" b="1" dirty="0"/>
              <a:t>EMAIL</a:t>
            </a:r>
          </a:p>
          <a:p>
            <a:r>
              <a:rPr lang="en-GB" sz="1000" dirty="0" smtClean="0"/>
              <a:t>name@email.com</a:t>
            </a:r>
            <a:endParaRPr lang="en-GB" sz="1000" dirty="0"/>
          </a:p>
        </p:txBody>
      </p:sp>
      <p:sp>
        <p:nvSpPr>
          <p:cNvPr id="132" name="Rectangle 131"/>
          <p:cNvSpPr/>
          <p:nvPr/>
        </p:nvSpPr>
        <p:spPr>
          <a:xfrm>
            <a:off x="-7274" y="7196809"/>
            <a:ext cx="2320289" cy="1910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TextBox 7"/>
          <p:cNvSpPr txBox="1"/>
          <p:nvPr/>
        </p:nvSpPr>
        <p:spPr>
          <a:xfrm>
            <a:off x="126123" y="7220525"/>
            <a:ext cx="2009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2016 – </a:t>
            </a:r>
            <a:r>
              <a:rPr lang="en-GB" sz="1000" b="1" dirty="0"/>
              <a:t>UNIVERSITÄT </a:t>
            </a:r>
            <a:endParaRPr lang="en-GB" sz="1000" b="1" dirty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  <a:endParaRPr lang="en-GB" sz="1000" dirty="0" smtClean="0"/>
          </a:p>
          <a:p>
            <a:endParaRPr lang="en-GB" sz="1000" b="1" dirty="0"/>
          </a:p>
          <a:p>
            <a:r>
              <a:rPr lang="en-GB" sz="1000" b="1" dirty="0"/>
              <a:t>2016 – </a:t>
            </a:r>
            <a:r>
              <a:rPr lang="en-GB" sz="1000" b="1" dirty="0"/>
              <a:t>UNIVERSITÄT </a:t>
            </a:r>
            <a:endParaRPr lang="en-GB" sz="1000" b="1" dirty="0" smtClean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  <a:p>
            <a:r>
              <a:rPr lang="en-GB" sz="1000" b="1" dirty="0"/>
              <a:t>2016 – </a:t>
            </a:r>
            <a:r>
              <a:rPr lang="en-GB" sz="1000" b="1" dirty="0"/>
              <a:t>UNIVERSITÄT </a:t>
            </a:r>
            <a:endParaRPr lang="en-GB" sz="1000" b="1" dirty="0" smtClean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</p:txBody>
      </p:sp>
      <p:sp>
        <p:nvSpPr>
          <p:cNvPr id="134" name="TextBox 9"/>
          <p:cNvSpPr txBox="1"/>
          <p:nvPr/>
        </p:nvSpPr>
        <p:spPr>
          <a:xfrm>
            <a:off x="-90979" y="1652916"/>
            <a:ext cx="2295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 smtClean="0">
                <a:solidFill>
                  <a:schemeClr val="bg1"/>
                </a:solidFill>
                <a:cs typeface="Lato Medium" panose="020F0602020204030203" pitchFamily="34" charset="0"/>
              </a:rPr>
              <a:t>Sylvaine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  <a:p>
            <a:pPr algn="ctr"/>
            <a:r>
              <a:rPr lang="en-GB" sz="2400" i="1" dirty="0" smtClean="0">
                <a:solidFill>
                  <a:schemeClr val="bg1"/>
                </a:solidFill>
                <a:cs typeface="Lato Medium" panose="020F0602020204030203" pitchFamily="34" charset="0"/>
              </a:rPr>
              <a:t>LEMARIAGE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637" y="313677"/>
            <a:ext cx="382888" cy="382888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610" y="7029081"/>
            <a:ext cx="382888" cy="382888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79" y="8398185"/>
            <a:ext cx="382888" cy="382888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" y="145940"/>
            <a:ext cx="1351926" cy="1351926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3"/>
          <a:stretch/>
        </p:blipFill>
        <p:spPr>
          <a:xfrm>
            <a:off x="352104" y="2948568"/>
            <a:ext cx="1486844" cy="1509411"/>
          </a:xfrm>
          <a:prstGeom prst="ellipse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8673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648</TotalTime>
  <Words>285</Words>
  <Application>Microsoft Office PowerPoint</Application>
  <PresentationFormat>A4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Lato Medium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77</cp:revision>
  <dcterms:created xsi:type="dcterms:W3CDTF">2016-06-13T19:57:38Z</dcterms:created>
  <dcterms:modified xsi:type="dcterms:W3CDTF">2019-01-07T15:10:21Z</dcterms:modified>
</cp:coreProperties>
</file>