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599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96" autoAdjust="0"/>
    <p:restoredTop sz="86436"/>
  </p:normalViewPr>
  <p:slideViewPr>
    <p:cSldViewPr snapToGrid="0">
      <p:cViewPr>
        <p:scale>
          <a:sx n="118" d="100"/>
          <a:sy n="118" d="100"/>
        </p:scale>
        <p:origin x="1110" y="-40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2359805" y="2313848"/>
            <a:ext cx="4446629" cy="2026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59805" y="8359832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59806" y="7195204"/>
            <a:ext cx="4446629" cy="11237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59806" y="5984455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59806" y="4773706"/>
            <a:ext cx="4446629" cy="1169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7981" y="193653"/>
            <a:ext cx="4201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 smtClean="0">
                <a:latin typeface="Times New Roman" charset="0"/>
                <a:ea typeface="Times New Roman" charset="0"/>
                <a:cs typeface="Times New Roman" charset="0"/>
              </a:rPr>
              <a:t>Alexandre JOHNSPEED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981" y="584670"/>
            <a:ext cx="22637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latin typeface="Times New Roman" charset="0"/>
                <a:ea typeface="Times New Roman" charset="0"/>
                <a:cs typeface="Times New Roman" charset="0"/>
              </a:rPr>
              <a:t>BERUFSBEZEICHNUNG </a:t>
            </a:r>
            <a:endParaRPr lang="en-GB" sz="10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7981" y="81314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37" y="1808223"/>
            <a:ext cx="20212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ADRESSE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s-E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Berlin</a:t>
            </a:r>
            <a:endParaRPr lang="en-GB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TELEFON</a:t>
            </a:r>
            <a:endParaRPr lang="en-GB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38" y="3379618"/>
            <a:ext cx="2021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imes New Roman" charset="0"/>
                <a:ea typeface="Times New Roman" charset="0"/>
                <a:cs typeface="Times New Roman" charset="0"/>
              </a:rPr>
              <a:t>AUSBILDUNG </a:t>
            </a:r>
            <a:endParaRPr lang="en-GB" sz="1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UNIVERSITÄT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UNIVERSITÄT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UNIVERSITÄT 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38" y="5287590"/>
            <a:ext cx="1231427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>
                <a:latin typeface="Times New Roman" charset="0"/>
                <a:ea typeface="Times New Roman" charset="0"/>
                <a:cs typeface="Times New Roman" charset="0"/>
              </a:rPr>
              <a:t>FÄHIGKEITEN </a:t>
            </a:r>
            <a:endParaRPr lang="sv-SE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Ernst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reativ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Organisiert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Innovator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PHP/HTML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Word/Excel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138" y="8103503"/>
            <a:ext cx="889987" cy="1669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SPRACHEN</a:t>
            </a:r>
            <a:endParaRPr lang="en-US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Englisch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Französisch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Italienisch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1740" y="2015293"/>
            <a:ext cx="405315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latin typeface="Times New Roman" charset="0"/>
                <a:ea typeface="Times New Roman" charset="0"/>
                <a:cs typeface="Times New Roman" charset="0"/>
              </a:rPr>
              <a:t>ÜBER MICH 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.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91740" y="4430444"/>
            <a:ext cx="4053158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en-GB" sz="11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GB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000" b="1" dirty="0" smtClean="0">
                <a:latin typeface="Times New Roman" charset="0"/>
                <a:ea typeface="Times New Roman" charset="0"/>
                <a:cs typeface="Times New Roman" charset="0"/>
              </a:rPr>
              <a:t>- BIS HEUTE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7" r="24823" b="3601"/>
          <a:stretch/>
        </p:blipFill>
        <p:spPr>
          <a:xfrm>
            <a:off x="402600" y="120983"/>
            <a:ext cx="1388959" cy="1385777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</p:pic>
      <p:sp>
        <p:nvSpPr>
          <p:cNvPr id="23" name="Rectangle 22"/>
          <p:cNvSpPr/>
          <p:nvPr/>
        </p:nvSpPr>
        <p:spPr>
          <a:xfrm>
            <a:off x="906510" y="5746076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1327" y="5745581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6510" y="6120830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1327" y="6120335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9410" y="6502495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4227" y="6502000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4796" y="689606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9613" y="689557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9410" y="7254814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84227" y="7254319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6510" y="7647307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1327" y="764681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3244658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0422" y="5287590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50422" y="7948433"/>
            <a:ext cx="2293524" cy="0"/>
          </a:xfrm>
          <a:prstGeom prst="line">
            <a:avLst/>
          </a:prstGeom>
          <a:ln>
            <a:solidFill>
              <a:srgbClr val="949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386</Words>
  <Application>Microsoft Office PowerPoint</Application>
  <PresentationFormat>A4 (210 x 297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72</cp:revision>
  <dcterms:created xsi:type="dcterms:W3CDTF">2016-06-13T19:57:38Z</dcterms:created>
  <dcterms:modified xsi:type="dcterms:W3CDTF">2019-01-07T16:37:25Z</dcterms:modified>
</cp:coreProperties>
</file>