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2AF"/>
    <a:srgbClr val="5E996D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1" autoAdjust="0"/>
    <p:restoredTop sz="94660"/>
  </p:normalViewPr>
  <p:slideViewPr>
    <p:cSldViewPr snapToGrid="0">
      <p:cViewPr>
        <p:scale>
          <a:sx n="112" d="100"/>
          <a:sy n="112" d="100"/>
        </p:scale>
        <p:origin x="1170" y="-3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8921" y="132693"/>
            <a:ext cx="432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spc="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2800" b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8921" y="538950"/>
            <a:ext cx="22637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BERUFSBEZEICHNUNG </a:t>
            </a:r>
            <a:endParaRPr lang="en-GB" sz="1000" i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8921" y="752189"/>
            <a:ext cx="37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473" y="1659360"/>
            <a:ext cx="1281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KONTAKT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5788" y="1659360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AUSBILDUNG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2473" y="3457450"/>
            <a:ext cx="2815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BERUFSERFAHRUNGEN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2473" y="8018320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FÄHIGKEITEN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5092" y="80183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SPRACHEN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263" y="3871298"/>
            <a:ext cx="45608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</a:t>
            </a:r>
            <a:r>
              <a:rPr lang="en-GB" sz="1000" b="1" dirty="0" smtClean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BIS HEUTE </a:t>
            </a:r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| </a:t>
            </a:r>
            <a:r>
              <a:rPr lang="en-GB" sz="1000" b="1" dirty="0" smtClean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BERUFSBEZEICHNUNG | UNTERNEHMEN - </a:t>
            </a:r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STADT </a:t>
            </a:r>
            <a:endParaRPr lang="en-GB" sz="1000" b="1" dirty="0">
              <a:solidFill>
                <a:srgbClr val="7FB2A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263" y="5265444"/>
            <a:ext cx="45608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BIS HEUTE | BERUFSBEZEICHNUNG | UNTERNEHMEN - STADT </a:t>
            </a:r>
            <a:endParaRPr lang="en-GB" sz="1000" b="1" dirty="0">
              <a:solidFill>
                <a:srgbClr val="7FB2A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263" y="6624197"/>
            <a:ext cx="45608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BIS HEUTE | BERUFSBEZEICHNUNG | UNTERNEHMEN - STADT </a:t>
            </a:r>
            <a:endParaRPr lang="en-GB" sz="1000" b="1" dirty="0">
              <a:solidFill>
                <a:srgbClr val="7FB2A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089" y="409475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Verantwortlichkeiten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16510" y="409475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Resultate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089" y="544768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Verantwortlichkeiten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6510" y="544768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Resultate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endParaRPr lang="en-GB" sz="10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089" y="6816720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Verantwortlichkeiten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16510" y="6816720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Resultate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259" y="8432497"/>
            <a:ext cx="881973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Ernst</a:t>
            </a:r>
            <a:endParaRPr lang="sv-SE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Organisiert</a:t>
            </a:r>
            <a:endParaRPr lang="sv-SE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HTML / PHP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Word / Excel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32083" y="8432497"/>
            <a:ext cx="83067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sv-SE" sz="1000" dirty="0">
                <a:latin typeface="Times New Roman" charset="0"/>
                <a:ea typeface="Times New Roman" charset="0"/>
                <a:cs typeface="Times New Roman" charset="0"/>
              </a:rPr>
              <a:t>Englisch 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Spanisch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>
                <a:latin typeface="Times New Roman" charset="0"/>
                <a:ea typeface="Times New Roman" charset="0"/>
                <a:cs typeface="Times New Roman" charset="0"/>
              </a:rPr>
              <a:t>Französisch 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>
                <a:latin typeface="Times New Roman" charset="0"/>
                <a:ea typeface="Times New Roman" charset="0"/>
                <a:cs typeface="Times New Roman" charset="0"/>
              </a:rPr>
              <a:t>Italienisch 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260" y="2068530"/>
            <a:ext cx="2665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Name:	Vincent</a:t>
            </a:r>
          </a:p>
          <a:p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Adresse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12 Street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Name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Berlin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Deutschland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Telefon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Email:	name@mail.com</a:t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Führerschein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79900" y="2068530"/>
            <a:ext cx="23021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UNIVERSITÄT -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GRAD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UNIVERSITÄT - GRAD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4900" y="2074677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5534" y="2683830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 smtClean="0">
                <a:latin typeface="Times New Roman" charset="0"/>
                <a:ea typeface="Times New Roman" charset="0"/>
                <a:cs typeface="Times New Roman" charset="0"/>
              </a:rPr>
              <a:t>2010 - 2011</a:t>
            </a:r>
            <a:endParaRPr lang="en-GB" sz="900" spc="-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77687" y="9684206"/>
            <a:ext cx="11095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73303" y="848768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73302" y="8705855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73301" y="892360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73301" y="9142818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73300" y="9360984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42478" y="8487277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647317" y="8706170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46244" y="8917619"/>
            <a:ext cx="448148" cy="131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42477" y="9361616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460536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837424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506947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5295653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521827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5748001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5974175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6200349" y="848717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460536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4837424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506947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5295653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5521827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5748001" y="876491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5974175" y="876491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6200349" y="8764916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460536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4837424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506947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5295653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5521827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5748001" y="904173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5974175" y="904173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6200349" y="9041736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460536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837424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506947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5295653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Rectangle à coins arrondis 74"/>
          <p:cNvSpPr/>
          <p:nvPr/>
        </p:nvSpPr>
        <p:spPr>
          <a:xfrm>
            <a:off x="5521827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5748001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5974175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6200349" y="9325483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2" r="13082"/>
          <a:stretch/>
        </p:blipFill>
        <p:spPr>
          <a:xfrm>
            <a:off x="341731" y="150566"/>
            <a:ext cx="1217027" cy="120046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923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290</Words>
  <Application>Microsoft Office PowerPoint</Application>
  <PresentationFormat>A4 (210 x 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82</cp:revision>
  <dcterms:created xsi:type="dcterms:W3CDTF">2016-06-13T19:57:38Z</dcterms:created>
  <dcterms:modified xsi:type="dcterms:W3CDTF">2019-01-07T14:58:29Z</dcterms:modified>
</cp:coreProperties>
</file>