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8"/>
    <a:srgbClr val="DC234D"/>
    <a:srgbClr val="90235A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8"/>
    <p:restoredTop sz="94586"/>
  </p:normalViewPr>
  <p:slideViewPr>
    <p:cSldViewPr snapToGrid="0" snapToObjects="1">
      <p:cViewPr>
        <p:scale>
          <a:sx n="124" d="100"/>
          <a:sy n="124" d="100"/>
        </p:scale>
        <p:origin x="1056" y="-2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élogramme 26"/>
          <p:cNvSpPr/>
          <p:nvPr/>
        </p:nvSpPr>
        <p:spPr>
          <a:xfrm>
            <a:off x="312050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arallélogramme 27"/>
          <p:cNvSpPr/>
          <p:nvPr/>
        </p:nvSpPr>
        <p:spPr>
          <a:xfrm>
            <a:off x="4109254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arallélogramme 28"/>
          <p:cNvSpPr/>
          <p:nvPr/>
        </p:nvSpPr>
        <p:spPr>
          <a:xfrm>
            <a:off x="5032896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arallélogramme 4"/>
          <p:cNvSpPr/>
          <p:nvPr/>
        </p:nvSpPr>
        <p:spPr>
          <a:xfrm>
            <a:off x="219594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204041" y="345121"/>
            <a:ext cx="4662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Apple Chancery" charset="0"/>
                <a:ea typeface="Apple Chancery" charset="0"/>
                <a:cs typeface="Apple Chancery" charset="0"/>
              </a:rPr>
              <a:t>Verkäuferin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63588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07558"/>
              </p:ext>
            </p:extLst>
          </p:nvPr>
        </p:nvGraphicFramePr>
        <p:xfrm>
          <a:off x="1921397" y="7025083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46848"/>
              </p:ext>
            </p:extLst>
          </p:nvPr>
        </p:nvGraphicFramePr>
        <p:xfrm>
          <a:off x="111162" y="4273362"/>
          <a:ext cx="157252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17743"/>
              </p:ext>
            </p:extLst>
          </p:nvPr>
        </p:nvGraphicFramePr>
        <p:xfrm>
          <a:off x="5078840" y="1144456"/>
          <a:ext cx="1779160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16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              Name, Berlin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7" y="7520333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6" y="7647335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8" y="7411473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1" y="8883714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1" y="9144973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5" y="9406232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4" y="8790571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Kreativ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4" y="9049691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Kommunikation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9" y="9309496"/>
            <a:ext cx="50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Ernst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10967"/>
              </p:ext>
            </p:extLst>
          </p:nvPr>
        </p:nvGraphicFramePr>
        <p:xfrm>
          <a:off x="111162" y="7006996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PERSÖNLICHKEIT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 descr="punksafetypin_set17_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" y="54796"/>
            <a:ext cx="1612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8387" y="53657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 descr="Capture d’écran 2012-10-29 à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9" y="6034669"/>
            <a:ext cx="1016831" cy="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195949" y="2135676"/>
            <a:ext cx="4662051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548"/>
          <a:stretch/>
        </p:blipFill>
        <p:spPr>
          <a:xfrm>
            <a:off x="2889889" y="1057451"/>
            <a:ext cx="1196393" cy="1203512"/>
          </a:xfrm>
          <a:prstGeom prst="ellipse">
            <a:avLst/>
          </a:prstGeom>
          <a:ln>
            <a:solidFill>
              <a:srgbClr val="DC234D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289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2016-07-14T19:39:12Z</dcterms:created>
  <dcterms:modified xsi:type="dcterms:W3CDTF">2019-01-09T11:01:25Z</dcterms:modified>
</cp:coreProperties>
</file>