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EFECD7"/>
    <a:srgbClr val="90235A"/>
    <a:srgbClr val="DC234D"/>
    <a:srgbClr val="FFC0C8"/>
    <a:srgbClr val="C2D398"/>
    <a:srgbClr val="575757"/>
    <a:srgbClr val="8EB2D7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98" d="100"/>
          <a:sy n="98" d="100"/>
        </p:scale>
        <p:origin x="1614" y="-28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élogramme 18"/>
          <p:cNvSpPr/>
          <p:nvPr/>
        </p:nvSpPr>
        <p:spPr>
          <a:xfrm>
            <a:off x="0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2322576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4645152" y="171322"/>
            <a:ext cx="2212848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4652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arallélogramme 38"/>
          <p:cNvSpPr/>
          <p:nvPr/>
        </p:nvSpPr>
        <p:spPr>
          <a:xfrm>
            <a:off x="0" y="9211056"/>
            <a:ext cx="178308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9211056"/>
            <a:ext cx="411480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67057"/>
              </p:ext>
            </p:extLst>
          </p:nvPr>
        </p:nvGraphicFramePr>
        <p:xfrm>
          <a:off x="205740" y="838200"/>
          <a:ext cx="6423660" cy="835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98"/>
                <a:gridCol w="3352094"/>
                <a:gridCol w="22458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4"/>
                          </a:solidFill>
                        </a:rPr>
                        <a:t>AUSBILDUNG </a:t>
                      </a:r>
                      <a:endParaRPr lang="fr-FR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accent4"/>
                          </a:solidFill>
                        </a:rPr>
                        <a:t>KONTAKT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Street Name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Berlin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Deutschland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Mobiltelefon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000 222 444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Telefon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000 111 333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BERUFSERFAHRUNGEN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SPRACHEN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de-DE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Mündlich, schriftlich</a:t>
                      </a:r>
                      <a:br>
                        <a:rPr lang="de-DE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de-DE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Mündlich, schriftlich</a:t>
                      </a:r>
                      <a:br>
                        <a:rPr lang="de-DE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de-DE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Mündlich, schriftlich </a:t>
                      </a:r>
                    </a:p>
                    <a:p>
                      <a:pPr algn="r"/>
                      <a:r>
                        <a:rPr lang="de-DE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DE: </a:t>
                      </a:r>
                      <a:r>
                        <a:rPr lang="de-DE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Muttersprache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COMPUTERKENNTNISSE 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PERSÖNLICHKEIT 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Kreativ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Organisiert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Ernst: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ZUSÄTZLICHE INFORMATION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25" y="875068"/>
            <a:ext cx="321259" cy="26771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44" y="2996674"/>
            <a:ext cx="281734" cy="289560"/>
          </a:xfrm>
          <a:prstGeom prst="rect">
            <a:avLst/>
          </a:prstGeom>
        </p:spPr>
      </p:pic>
      <p:pic>
        <p:nvPicPr>
          <p:cNvPr id="256" name="Image 2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22" y="4544567"/>
            <a:ext cx="289300" cy="212153"/>
          </a:xfrm>
          <a:prstGeom prst="rect">
            <a:avLst/>
          </a:prstGeom>
        </p:spPr>
      </p:pic>
      <p:pic>
        <p:nvPicPr>
          <p:cNvPr id="257" name="Image 2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417" y="3007193"/>
            <a:ext cx="369026" cy="229616"/>
          </a:xfrm>
          <a:prstGeom prst="rect">
            <a:avLst/>
          </a:prstGeom>
        </p:spPr>
      </p:pic>
      <p:pic>
        <p:nvPicPr>
          <p:cNvPr id="258" name="Image 2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21" y="863476"/>
            <a:ext cx="317109" cy="274828"/>
          </a:xfrm>
          <a:prstGeom prst="rect">
            <a:avLst/>
          </a:prstGeom>
        </p:spPr>
      </p:pic>
      <p:pic>
        <p:nvPicPr>
          <p:cNvPr id="259" name="Image 2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930" y="5791993"/>
            <a:ext cx="275675" cy="225552"/>
          </a:xfrm>
          <a:prstGeom prst="rect">
            <a:avLst/>
          </a:prstGeom>
        </p:spPr>
      </p:pic>
      <p:pic>
        <p:nvPicPr>
          <p:cNvPr id="260" name="Image 2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879" y="8454041"/>
            <a:ext cx="308936" cy="240284"/>
          </a:xfrm>
          <a:prstGeom prst="rect">
            <a:avLst/>
          </a:prstGeom>
        </p:spPr>
      </p:pic>
      <p:sp>
        <p:nvSpPr>
          <p:cNvPr id="261" name="ZoneTexte 260"/>
          <p:cNvSpPr txBox="1"/>
          <p:nvPr/>
        </p:nvSpPr>
        <p:spPr>
          <a:xfrm>
            <a:off x="1672311" y="9286018"/>
            <a:ext cx="3517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>
                <a:solidFill>
                  <a:schemeClr val="accent2"/>
                </a:solidFill>
              </a:rPr>
              <a:t>BERUFSBEZEICHNUNG </a:t>
            </a:r>
            <a:endParaRPr lang="fr-FR" sz="3200" i="1" dirty="0">
              <a:solidFill>
                <a:schemeClr val="accent2"/>
              </a:solidFill>
            </a:endParaRPr>
          </a:p>
        </p:txBody>
      </p:sp>
      <p:sp>
        <p:nvSpPr>
          <p:cNvPr id="50" name="Parallélogramme 49"/>
          <p:cNvSpPr/>
          <p:nvPr/>
        </p:nvSpPr>
        <p:spPr>
          <a:xfrm>
            <a:off x="4983480" y="9211056"/>
            <a:ext cx="187452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82026" y="9211056"/>
            <a:ext cx="275974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2" name="Image 26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4" r="12471"/>
          <a:stretch/>
        </p:blipFill>
        <p:spPr>
          <a:xfrm>
            <a:off x="5156167" y="7286556"/>
            <a:ext cx="1424811" cy="1924500"/>
          </a:xfrm>
          <a:prstGeom prst="parallelogram">
            <a:avLst/>
          </a:prstGeom>
        </p:spPr>
      </p:pic>
      <p:cxnSp>
        <p:nvCxnSpPr>
          <p:cNvPr id="265" name="Connecteur droit 264"/>
          <p:cNvCxnSpPr/>
          <p:nvPr/>
        </p:nvCxnSpPr>
        <p:spPr>
          <a:xfrm>
            <a:off x="0" y="2962656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286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99</cp:revision>
  <dcterms:created xsi:type="dcterms:W3CDTF">2016-07-14T19:39:12Z</dcterms:created>
  <dcterms:modified xsi:type="dcterms:W3CDTF">2019-01-09T11:00:04Z</dcterms:modified>
</cp:coreProperties>
</file>