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235A"/>
    <a:srgbClr val="DC234D"/>
    <a:srgbClr val="FFC0C8"/>
    <a:srgbClr val="C2D398"/>
    <a:srgbClr val="575757"/>
    <a:srgbClr val="8EB2D7"/>
    <a:srgbClr val="E9F5FE"/>
    <a:srgbClr val="AC8249"/>
    <a:srgbClr val="EFEC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0"/>
    <p:restoredTop sz="94586"/>
  </p:normalViewPr>
  <p:slideViewPr>
    <p:cSldViewPr snapToGrid="0" snapToObjects="1">
      <p:cViewPr>
        <p:scale>
          <a:sx n="95" d="100"/>
          <a:sy n="95" d="100"/>
        </p:scale>
        <p:origin x="1638" y="-26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4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61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22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88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92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86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45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00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26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8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38A05-D9B2-104B-A6B2-7D8FDA8E02D1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06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Image 2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66" r="24727"/>
          <a:stretch/>
        </p:blipFill>
        <p:spPr>
          <a:xfrm>
            <a:off x="4421528" y="340201"/>
            <a:ext cx="1944548" cy="1948369"/>
          </a:xfrm>
          <a:prstGeom prst="teardrop">
            <a:avLst/>
          </a:prstGeom>
          <a:solidFill>
            <a:schemeClr val="tx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274" name="Tableau 2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9351427"/>
              </p:ext>
            </p:extLst>
          </p:nvPr>
        </p:nvGraphicFramePr>
        <p:xfrm>
          <a:off x="2131881" y="2504707"/>
          <a:ext cx="4519481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8052"/>
                <a:gridCol w="3771429"/>
              </a:tblGrid>
              <a:tr h="0">
                <a:tc gridSpan="2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BERUFSERFAHRUNGEN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2015-bis</a:t>
                      </a:r>
                      <a:r>
                        <a:rPr lang="fr-FR" sz="1100" baseline="0" dirty="0" smtClean="0"/>
                        <a:t> </a:t>
                      </a:r>
                      <a:r>
                        <a:rPr lang="fr-FR" sz="1100" baseline="0" dirty="0" err="1" smtClean="0"/>
                        <a:t>heute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Berufsbezeichnung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Stadt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2015-bis</a:t>
                      </a:r>
                      <a:r>
                        <a:rPr lang="fr-FR" sz="1100" baseline="0" dirty="0" smtClean="0"/>
                        <a:t> </a:t>
                      </a:r>
                      <a:r>
                        <a:rPr lang="fr-FR" sz="1100" baseline="0" dirty="0" err="1" smtClean="0"/>
                        <a:t>heute</a:t>
                      </a:r>
                      <a:endParaRPr lang="fr-FR" sz="1100" dirty="0" smtClean="0"/>
                    </a:p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Berufsbezeichnung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Stadt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2015-bis</a:t>
                      </a:r>
                      <a:r>
                        <a:rPr lang="fr-FR" sz="1100" baseline="0" dirty="0" smtClean="0"/>
                        <a:t> </a:t>
                      </a:r>
                      <a:r>
                        <a:rPr lang="fr-FR" sz="1100" baseline="0" dirty="0" err="1" smtClean="0"/>
                        <a:t>heute</a:t>
                      </a:r>
                      <a:endParaRPr lang="fr-FR" sz="1100" dirty="0" smtClean="0"/>
                    </a:p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Berufsbezeichnung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Stadt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2015-bis</a:t>
                      </a:r>
                      <a:r>
                        <a:rPr lang="fr-FR" sz="1100" baseline="0" dirty="0" smtClean="0"/>
                        <a:t> </a:t>
                      </a:r>
                      <a:r>
                        <a:rPr lang="fr-FR" sz="1100" baseline="0" dirty="0" err="1" smtClean="0"/>
                        <a:t>heute</a:t>
                      </a:r>
                      <a:endParaRPr lang="fr-FR" sz="1100" dirty="0" smtClean="0"/>
                    </a:p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Berufsbezeichnung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Stadt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8" name="Image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7659" y="6686105"/>
            <a:ext cx="355600" cy="368300"/>
          </a:xfrm>
          <a:prstGeom prst="rect">
            <a:avLst/>
          </a:prstGeom>
        </p:spPr>
      </p:pic>
      <p:graphicFrame>
        <p:nvGraphicFramePr>
          <p:cNvPr id="275" name="Tableau 2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4763050"/>
              </p:ext>
            </p:extLst>
          </p:nvPr>
        </p:nvGraphicFramePr>
        <p:xfrm>
          <a:off x="2131880" y="6686105"/>
          <a:ext cx="4522871" cy="2087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8053"/>
                <a:gridCol w="3774818"/>
              </a:tblGrid>
              <a:tr h="0">
                <a:tc gridSpan="2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AUSBILDUNG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2012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Universität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2012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Universität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2012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Universität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9" name="Image 2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0270" y="2504707"/>
            <a:ext cx="355600" cy="342900"/>
          </a:xfrm>
          <a:prstGeom prst="rect">
            <a:avLst/>
          </a:prstGeom>
        </p:spPr>
      </p:pic>
      <p:graphicFrame>
        <p:nvGraphicFramePr>
          <p:cNvPr id="276" name="Tableau 2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1046181"/>
              </p:ext>
            </p:extLst>
          </p:nvPr>
        </p:nvGraphicFramePr>
        <p:xfrm>
          <a:off x="2063259" y="8977887"/>
          <a:ext cx="4588103" cy="7511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8103"/>
              </a:tblGrid>
              <a:tr h="324397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ZUSÄTZLICHE INFORMATION </a:t>
                      </a:r>
                      <a:endParaRPr lang="fr-FR" sz="1400" b="0" i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0" name="Image 2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7659" y="8977887"/>
            <a:ext cx="355600" cy="330200"/>
          </a:xfrm>
          <a:prstGeom prst="rect">
            <a:avLst/>
          </a:prstGeom>
        </p:spPr>
      </p:pic>
      <p:sp>
        <p:nvSpPr>
          <p:cNvPr id="277" name="ZoneTexte 276"/>
          <p:cNvSpPr txBox="1"/>
          <p:nvPr/>
        </p:nvSpPr>
        <p:spPr>
          <a:xfrm>
            <a:off x="1986901" y="959781"/>
            <a:ext cx="24513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pple Chancery" charset="0"/>
                <a:ea typeface="Apple Chancery" charset="0"/>
                <a:cs typeface="Apple Chancery" charset="0"/>
              </a:rPr>
              <a:t>Berufsbezeichnung</a:t>
            </a:r>
            <a:r>
              <a:rPr lang="fr-FR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pple Chancery" charset="0"/>
                <a:ea typeface="Apple Chancery" charset="0"/>
                <a:cs typeface="Apple Chancery" charset="0"/>
              </a:rPr>
              <a:t> </a:t>
            </a:r>
          </a:p>
        </p:txBody>
      </p:sp>
      <p:sp>
        <p:nvSpPr>
          <p:cNvPr id="2" name="Rectangle 1"/>
          <p:cNvSpPr/>
          <p:nvPr/>
        </p:nvSpPr>
        <p:spPr>
          <a:xfrm>
            <a:off x="203758" y="1790778"/>
            <a:ext cx="1243077" cy="811522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8609946"/>
              </p:ext>
            </p:extLst>
          </p:nvPr>
        </p:nvGraphicFramePr>
        <p:xfrm>
          <a:off x="199400" y="509874"/>
          <a:ext cx="2078389" cy="1234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78389"/>
              </a:tblGrid>
              <a:tr h="0">
                <a:tc>
                  <a:txBody>
                    <a:bodyPr/>
                    <a:lstStyle/>
                    <a:p>
                      <a:pPr algn="l"/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Adresse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12 Street Name, </a:t>
                      </a:r>
                    </a:p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Berlin</a:t>
                      </a:r>
                    </a:p>
                    <a:p>
                      <a:pPr algn="l"/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Mobiltelefon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000 222 444</a:t>
                      </a:r>
                    </a:p>
                    <a:p>
                      <a:pPr algn="l"/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Telefon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000 111 333 </a:t>
                      </a:r>
                    </a:p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Email: name@mail.com</a:t>
                      </a:r>
                    </a:p>
                  </a:txBody>
                  <a:tcP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15" name="ZoneTexte 14"/>
          <p:cNvSpPr txBox="1"/>
          <p:nvPr/>
        </p:nvSpPr>
        <p:spPr>
          <a:xfrm>
            <a:off x="199401" y="381566"/>
            <a:ext cx="2078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Alexandre DUMONT</a:t>
            </a:r>
            <a:endParaRPr lang="fr-FR" dirty="0"/>
          </a:p>
        </p:txBody>
      </p:sp>
      <p:sp>
        <p:nvSpPr>
          <p:cNvPr id="16" name="Rectangle 15"/>
          <p:cNvSpPr/>
          <p:nvPr/>
        </p:nvSpPr>
        <p:spPr>
          <a:xfrm>
            <a:off x="182279" y="0"/>
            <a:ext cx="1243077" cy="33510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996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299</TotalTime>
  <Words>288</Words>
  <Application>Microsoft Office PowerPoint</Application>
  <PresentationFormat>A4 (210 x 297 mm)</PresentationFormat>
  <Paragraphs>32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Apple Chancery</vt:lpstr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87</cp:revision>
  <dcterms:created xsi:type="dcterms:W3CDTF">2016-07-14T19:39:12Z</dcterms:created>
  <dcterms:modified xsi:type="dcterms:W3CDTF">2019-01-09T10:58:41Z</dcterms:modified>
</cp:coreProperties>
</file>