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35A"/>
    <a:srgbClr val="DC234D"/>
    <a:srgbClr val="FFC0C8"/>
    <a:srgbClr val="C2D398"/>
    <a:srgbClr val="575757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40"/>
    <p:restoredTop sz="94586"/>
  </p:normalViewPr>
  <p:slideViewPr>
    <p:cSldViewPr snapToGrid="0" snapToObjects="1">
      <p:cViewPr>
        <p:scale>
          <a:sx n="106" d="100"/>
          <a:sy n="106" d="100"/>
        </p:scale>
        <p:origin x="1392" y="-28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590"/>
            <a:ext cx="5765800" cy="205740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705257" y="582288"/>
            <a:ext cx="1459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>
                <a:latin typeface="Apple Chancery" charset="0"/>
                <a:ea typeface="Apple Chancery" charset="0"/>
                <a:cs typeface="Apple Chancery" charset="0"/>
              </a:rPr>
              <a:t>Friseur</a:t>
            </a:r>
            <a:endParaRPr lang="fr-FR" sz="32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9" b="28476"/>
          <a:stretch/>
        </p:blipFill>
        <p:spPr>
          <a:xfrm>
            <a:off x="5151253" y="138895"/>
            <a:ext cx="1500109" cy="1493135"/>
          </a:xfrm>
          <a:prstGeom prst="ellipse">
            <a:avLst/>
          </a:prstGeom>
          <a:ln w="57150">
            <a:solidFill>
              <a:schemeClr val="bg2">
                <a:lumMod val="90000"/>
              </a:schemeClr>
            </a:solidFill>
          </a:ln>
        </p:spPr>
      </p:pic>
      <p:graphicFrame>
        <p:nvGraphicFramePr>
          <p:cNvPr id="258" name="Tableau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571"/>
              </p:ext>
            </p:extLst>
          </p:nvPr>
        </p:nvGraphicFramePr>
        <p:xfrm>
          <a:off x="1921397" y="2639688"/>
          <a:ext cx="472996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618"/>
                <a:gridCol w="403634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BERUFSERFAHRUNGEN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 </a:t>
                      </a:r>
                      <a:r>
                        <a:rPr lang="fr-FR" sz="1100" dirty="0" err="1" smtClean="0"/>
                        <a:t>heute</a:t>
                      </a:r>
                      <a:r>
                        <a:rPr lang="fr-FR" sz="1100" dirty="0" smtClean="0"/>
                        <a:t>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 </a:t>
                      </a:r>
                      <a:r>
                        <a:rPr lang="fr-FR" sz="1100" dirty="0" err="1" smtClean="0"/>
                        <a:t>heute</a:t>
                      </a:r>
                      <a:r>
                        <a:rPr lang="fr-FR" sz="1100" dirty="0" smtClean="0"/>
                        <a:t>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 </a:t>
                      </a:r>
                      <a:r>
                        <a:rPr lang="fr-FR" sz="1100" dirty="0" err="1" smtClean="0"/>
                        <a:t>heute</a:t>
                      </a:r>
                      <a:r>
                        <a:rPr lang="fr-FR" sz="1100" dirty="0" smtClean="0"/>
                        <a:t>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 </a:t>
                      </a:r>
                      <a:r>
                        <a:rPr lang="fr-FR" sz="1100" dirty="0" err="1" smtClean="0"/>
                        <a:t>heute</a:t>
                      </a:r>
                      <a:r>
                        <a:rPr lang="fr-FR" sz="1100" dirty="0" smtClean="0"/>
                        <a:t>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" name="Tableau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475983"/>
              </p:ext>
            </p:extLst>
          </p:nvPr>
        </p:nvGraphicFramePr>
        <p:xfrm>
          <a:off x="1921397" y="7020746"/>
          <a:ext cx="4756682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825"/>
                <a:gridCol w="406385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AUSBILDUNG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14" r="13539"/>
          <a:stretch/>
        </p:blipFill>
        <p:spPr>
          <a:xfrm>
            <a:off x="4307873" y="9375494"/>
            <a:ext cx="2550127" cy="530506"/>
          </a:xfrm>
          <a:prstGeom prst="rect">
            <a:avLst/>
          </a:prstGeom>
        </p:spPr>
      </p:pic>
      <p:graphicFrame>
        <p:nvGraphicFramePr>
          <p:cNvPr id="260" name="Tableau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792415"/>
              </p:ext>
            </p:extLst>
          </p:nvPr>
        </p:nvGraphicFramePr>
        <p:xfrm>
          <a:off x="111162" y="4223151"/>
          <a:ext cx="1572521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ZUSÄTZLICHE INFORMATION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1" name="Tableau 2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333997"/>
              </p:ext>
            </p:extLst>
          </p:nvPr>
        </p:nvGraphicFramePr>
        <p:xfrm>
          <a:off x="111161" y="2639688"/>
          <a:ext cx="1744799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479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KONTAKT</a:t>
                      </a: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Berlin 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Mobiltelefon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000 222 444 </a:t>
                      </a:r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111 333 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62" name="Rectangle 261"/>
          <p:cNvSpPr/>
          <p:nvPr/>
        </p:nvSpPr>
        <p:spPr>
          <a:xfrm>
            <a:off x="188386" y="6629005"/>
            <a:ext cx="353539" cy="1124881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Rectangle 262"/>
          <p:cNvSpPr/>
          <p:nvPr/>
        </p:nvSpPr>
        <p:spPr>
          <a:xfrm>
            <a:off x="563435" y="6756007"/>
            <a:ext cx="353539" cy="99787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934067" y="6520145"/>
            <a:ext cx="353539" cy="1233741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/>
          <p:cNvSpPr/>
          <p:nvPr/>
        </p:nvSpPr>
        <p:spPr>
          <a:xfrm>
            <a:off x="215080" y="7992386"/>
            <a:ext cx="110638" cy="108859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/>
          <p:cNvSpPr/>
          <p:nvPr/>
        </p:nvSpPr>
        <p:spPr>
          <a:xfrm>
            <a:off x="215080" y="8253645"/>
            <a:ext cx="110638" cy="10885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/>
          <p:cNvSpPr/>
          <p:nvPr/>
        </p:nvSpPr>
        <p:spPr>
          <a:xfrm>
            <a:off x="215294" y="8514904"/>
            <a:ext cx="110638" cy="108859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ZoneTexte 267"/>
          <p:cNvSpPr txBox="1"/>
          <p:nvPr/>
        </p:nvSpPr>
        <p:spPr>
          <a:xfrm>
            <a:off x="415893" y="7899243"/>
            <a:ext cx="6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K</a:t>
            </a:r>
            <a:r>
              <a:rPr lang="fr-FR" sz="1200" dirty="0" err="1" smtClean="0"/>
              <a:t>reativ</a:t>
            </a:r>
            <a:endParaRPr lang="fr-FR" sz="1200" dirty="0"/>
          </a:p>
        </p:txBody>
      </p:sp>
      <p:sp>
        <p:nvSpPr>
          <p:cNvPr id="269" name="ZoneTexte 268"/>
          <p:cNvSpPr txBox="1"/>
          <p:nvPr/>
        </p:nvSpPr>
        <p:spPr>
          <a:xfrm>
            <a:off x="415893" y="8158363"/>
            <a:ext cx="1174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K</a:t>
            </a:r>
            <a:r>
              <a:rPr lang="fr-FR" sz="1200" dirty="0" err="1" smtClean="0"/>
              <a:t>ommunikation</a:t>
            </a:r>
            <a:endParaRPr lang="fr-FR" sz="1200" dirty="0"/>
          </a:p>
        </p:txBody>
      </p:sp>
      <p:sp>
        <p:nvSpPr>
          <p:cNvPr id="270" name="ZoneTexte 269"/>
          <p:cNvSpPr txBox="1"/>
          <p:nvPr/>
        </p:nvSpPr>
        <p:spPr>
          <a:xfrm>
            <a:off x="410358" y="8418168"/>
            <a:ext cx="503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Ernst</a:t>
            </a:r>
            <a:endParaRPr lang="fr-FR" sz="1200" dirty="0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422553"/>
              </p:ext>
            </p:extLst>
          </p:nvPr>
        </p:nvGraphicFramePr>
        <p:xfrm>
          <a:off x="111161" y="6115668"/>
          <a:ext cx="1572521" cy="32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PERSÖNLICHKEIT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Ellipse 22"/>
          <p:cNvSpPr/>
          <p:nvPr/>
        </p:nvSpPr>
        <p:spPr>
          <a:xfrm>
            <a:off x="410358" y="8993529"/>
            <a:ext cx="700478" cy="7004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142</Words>
  <Application>Microsoft Office PowerPoint</Application>
  <PresentationFormat>A4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84</cp:revision>
  <dcterms:created xsi:type="dcterms:W3CDTF">2016-07-14T19:39:12Z</dcterms:created>
  <dcterms:modified xsi:type="dcterms:W3CDTF">2019-01-07T14:07:20Z</dcterms:modified>
</cp:coreProperties>
</file>