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398"/>
    <a:srgbClr val="575757"/>
    <a:srgbClr val="DC234D"/>
    <a:srgbClr val="FFC0C8"/>
    <a:srgbClr val="90235A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60"/>
    <p:restoredTop sz="94586"/>
  </p:normalViewPr>
  <p:slideViewPr>
    <p:cSldViewPr snapToGrid="0" snapToObjects="1">
      <p:cViewPr>
        <p:scale>
          <a:sx n="87" d="100"/>
          <a:sy n="87" d="100"/>
        </p:scale>
        <p:origin x="1812" y="-21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Rectangle 256"/>
          <p:cNvSpPr/>
          <p:nvPr/>
        </p:nvSpPr>
        <p:spPr>
          <a:xfrm>
            <a:off x="0" y="8009681"/>
            <a:ext cx="6858000" cy="174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0" y="2230477"/>
            <a:ext cx="6858000" cy="30019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325120"/>
          </a:xfrm>
          <a:prstGeom prst="rect">
            <a:avLst/>
          </a:prstGeom>
          <a:pattFill prst="wdUpDiag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ZoneTexte 125"/>
          <p:cNvSpPr txBox="1"/>
          <p:nvPr/>
        </p:nvSpPr>
        <p:spPr>
          <a:xfrm>
            <a:off x="199990" y="978001"/>
            <a:ext cx="1812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>
                <a:solidFill>
                  <a:schemeClr val="accent6">
                    <a:lumMod val="75000"/>
                  </a:schemeClr>
                </a:solidFill>
              </a:rPr>
              <a:t>Berufsbezeichnung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fr-FR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7" name="ZoneTexte 126"/>
          <p:cNvSpPr txBox="1"/>
          <p:nvPr/>
        </p:nvSpPr>
        <p:spPr>
          <a:xfrm>
            <a:off x="199990" y="469990"/>
            <a:ext cx="2106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Alicia DOE</a:t>
            </a:r>
            <a:endParaRPr lang="fr-FR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8" name="ZoneTexte 127"/>
          <p:cNvSpPr txBox="1"/>
          <p:nvPr/>
        </p:nvSpPr>
        <p:spPr>
          <a:xfrm>
            <a:off x="4485913" y="519221"/>
            <a:ext cx="18455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12 Street Name,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Berlin</a:t>
            </a:r>
            <a:endParaRPr lang="en-US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Telefon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000 111 333 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Mobiltelefon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000 222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444</a:t>
            </a:r>
          </a:p>
          <a:p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Email: name@mail.com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0" y="1544320"/>
            <a:ext cx="68580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43" b="4170"/>
          <a:stretch/>
        </p:blipFill>
        <p:spPr>
          <a:xfrm>
            <a:off x="2656186" y="137160"/>
            <a:ext cx="1597473" cy="1595120"/>
          </a:xfrm>
          <a:prstGeom prst="ellipse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graphicFrame>
        <p:nvGraphicFramePr>
          <p:cNvPr id="129" name="Tableau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1315"/>
              </p:ext>
            </p:extLst>
          </p:nvPr>
        </p:nvGraphicFramePr>
        <p:xfrm>
          <a:off x="150713" y="2349447"/>
          <a:ext cx="4335200" cy="2748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352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/>
                        <a:t>BERUFSERFAHRUNGEN </a:t>
                      </a:r>
                      <a:endParaRPr lang="fr-FR" sz="1600" dirty="0"/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graphicFrame>
        <p:nvGraphicFramePr>
          <p:cNvPr id="130" name="Tableau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804556"/>
              </p:ext>
            </p:extLst>
          </p:nvPr>
        </p:nvGraphicFramePr>
        <p:xfrm>
          <a:off x="199990" y="5456519"/>
          <a:ext cx="4285923" cy="215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5923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/>
                        <a:t>AUSBILDUNG </a:t>
                      </a:r>
                      <a:endParaRPr lang="fr-FR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1" name="Tableau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75493"/>
              </p:ext>
            </p:extLst>
          </p:nvPr>
        </p:nvGraphicFramePr>
        <p:xfrm>
          <a:off x="4737517" y="3642487"/>
          <a:ext cx="1950886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ZUSÄTZLICHE INFORMATION 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kern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32" name="Tableau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066577"/>
              </p:ext>
            </p:extLst>
          </p:nvPr>
        </p:nvGraphicFramePr>
        <p:xfrm>
          <a:off x="4725916" y="2346854"/>
          <a:ext cx="2132083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208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SPRACHEN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Englisch: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Französisch: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Spanisch: Mündlich, schriftlich </a:t>
                      </a:r>
                      <a:endParaRPr lang="de-DE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36" name="Tableau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62111"/>
              </p:ext>
            </p:extLst>
          </p:nvPr>
        </p:nvGraphicFramePr>
        <p:xfrm>
          <a:off x="4725917" y="5370168"/>
          <a:ext cx="1950886" cy="1767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ÜBER MICH 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fames ac ante ipsum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GB" sz="1100" kern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37" name="Tableau 1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274688"/>
              </p:ext>
            </p:extLst>
          </p:nvPr>
        </p:nvGraphicFramePr>
        <p:xfrm>
          <a:off x="3802905" y="8212129"/>
          <a:ext cx="2963773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3773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FÄHIGKEITEN </a:t>
                      </a:r>
                      <a:endParaRPr lang="fr-FR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Buchhaltung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Änderungsmanagement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38" name="Ellipse 137"/>
          <p:cNvSpPr/>
          <p:nvPr/>
        </p:nvSpPr>
        <p:spPr>
          <a:xfrm>
            <a:off x="5738945" y="86185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/>
          <p:cNvSpPr/>
          <p:nvPr/>
        </p:nvSpPr>
        <p:spPr>
          <a:xfrm>
            <a:off x="5897695" y="86185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Ellipse 139"/>
          <p:cNvSpPr/>
          <p:nvPr/>
        </p:nvSpPr>
        <p:spPr>
          <a:xfrm>
            <a:off x="6056445" y="86185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Ellipse 140"/>
          <p:cNvSpPr/>
          <p:nvPr/>
        </p:nvSpPr>
        <p:spPr>
          <a:xfrm>
            <a:off x="6220217" y="86185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Ellipse 141"/>
          <p:cNvSpPr/>
          <p:nvPr/>
        </p:nvSpPr>
        <p:spPr>
          <a:xfrm>
            <a:off x="6394314" y="86185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/>
          <p:cNvSpPr/>
          <p:nvPr/>
        </p:nvSpPr>
        <p:spPr>
          <a:xfrm>
            <a:off x="5738945" y="887648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/>
          <p:cNvSpPr/>
          <p:nvPr/>
        </p:nvSpPr>
        <p:spPr>
          <a:xfrm>
            <a:off x="5897695" y="887648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/>
          <p:cNvSpPr/>
          <p:nvPr/>
        </p:nvSpPr>
        <p:spPr>
          <a:xfrm>
            <a:off x="6056445" y="887648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/>
          <p:cNvSpPr/>
          <p:nvPr/>
        </p:nvSpPr>
        <p:spPr>
          <a:xfrm>
            <a:off x="6220217" y="887648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/>
          <p:cNvSpPr/>
          <p:nvPr/>
        </p:nvSpPr>
        <p:spPr>
          <a:xfrm>
            <a:off x="5738945" y="914147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>
            <a:off x="5897695" y="914147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/>
          <p:cNvSpPr/>
          <p:nvPr/>
        </p:nvSpPr>
        <p:spPr>
          <a:xfrm>
            <a:off x="6056445" y="914147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/>
          <p:cNvSpPr/>
          <p:nvPr/>
        </p:nvSpPr>
        <p:spPr>
          <a:xfrm>
            <a:off x="6220217" y="914147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/>
          <p:cNvSpPr/>
          <p:nvPr/>
        </p:nvSpPr>
        <p:spPr>
          <a:xfrm>
            <a:off x="6394314" y="914147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/>
          <p:cNvSpPr/>
          <p:nvPr/>
        </p:nvSpPr>
        <p:spPr>
          <a:xfrm>
            <a:off x="5738945" y="941493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5897695" y="941493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/>
          <p:cNvSpPr/>
          <p:nvPr/>
        </p:nvSpPr>
        <p:spPr>
          <a:xfrm>
            <a:off x="6056445" y="941493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/>
          <p:cNvSpPr/>
          <p:nvPr/>
        </p:nvSpPr>
        <p:spPr>
          <a:xfrm>
            <a:off x="6220217" y="941493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57" name="Tableau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300359"/>
              </p:ext>
            </p:extLst>
          </p:nvPr>
        </p:nvGraphicFramePr>
        <p:xfrm>
          <a:off x="199990" y="8192751"/>
          <a:ext cx="3199508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9950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PERSÖNLICHKEIT </a:t>
                      </a:r>
                      <a:endParaRPr lang="fr-FR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Führung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Organisiert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Ernst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58" name="Ellipse 157"/>
          <p:cNvSpPr/>
          <p:nvPr/>
        </p:nvSpPr>
        <p:spPr>
          <a:xfrm>
            <a:off x="2136029" y="85991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/>
          <p:cNvSpPr/>
          <p:nvPr/>
        </p:nvSpPr>
        <p:spPr>
          <a:xfrm>
            <a:off x="2294779" y="85991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Ellipse 159"/>
          <p:cNvSpPr/>
          <p:nvPr/>
        </p:nvSpPr>
        <p:spPr>
          <a:xfrm>
            <a:off x="2453529" y="85991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Ellipse 160"/>
          <p:cNvSpPr/>
          <p:nvPr/>
        </p:nvSpPr>
        <p:spPr>
          <a:xfrm>
            <a:off x="2617301" y="85991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/>
          <p:cNvSpPr/>
          <p:nvPr/>
        </p:nvSpPr>
        <p:spPr>
          <a:xfrm>
            <a:off x="2791398" y="85991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/>
          <p:cNvSpPr/>
          <p:nvPr/>
        </p:nvSpPr>
        <p:spPr>
          <a:xfrm>
            <a:off x="2136029" y="88571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2294779" y="88571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2453529" y="88571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/>
          <p:cNvSpPr/>
          <p:nvPr/>
        </p:nvSpPr>
        <p:spPr>
          <a:xfrm>
            <a:off x="2617301" y="88571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/>
          <p:cNvSpPr/>
          <p:nvPr/>
        </p:nvSpPr>
        <p:spPr>
          <a:xfrm>
            <a:off x="2136029" y="91220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Ellipse 167"/>
          <p:cNvSpPr/>
          <p:nvPr/>
        </p:nvSpPr>
        <p:spPr>
          <a:xfrm>
            <a:off x="2294779" y="91220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Ellipse 168"/>
          <p:cNvSpPr/>
          <p:nvPr/>
        </p:nvSpPr>
        <p:spPr>
          <a:xfrm>
            <a:off x="2453529" y="91220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/>
          <p:cNvSpPr/>
          <p:nvPr/>
        </p:nvSpPr>
        <p:spPr>
          <a:xfrm>
            <a:off x="2617301" y="91220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Ellipse 170"/>
          <p:cNvSpPr/>
          <p:nvPr/>
        </p:nvSpPr>
        <p:spPr>
          <a:xfrm>
            <a:off x="2791398" y="91220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Ellipse 171"/>
          <p:cNvSpPr/>
          <p:nvPr/>
        </p:nvSpPr>
        <p:spPr>
          <a:xfrm>
            <a:off x="2136029" y="93955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2294779" y="93955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2453529" y="93955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2617301" y="93955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277</Words>
  <Application>Microsoft Office PowerPoint</Application>
  <PresentationFormat>A4 (210 x 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72</cp:revision>
  <dcterms:created xsi:type="dcterms:W3CDTF">2016-07-14T19:39:12Z</dcterms:created>
  <dcterms:modified xsi:type="dcterms:W3CDTF">2019-01-06T20:11:43Z</dcterms:modified>
</cp:coreProperties>
</file>