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F0"/>
    <a:srgbClr val="8EB2D7"/>
    <a:srgbClr val="C2D398"/>
    <a:srgbClr val="575757"/>
    <a:srgbClr val="DC234D"/>
    <a:srgbClr val="FFC0C8"/>
    <a:srgbClr val="90235A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3"/>
    <p:restoredTop sz="94586"/>
  </p:normalViewPr>
  <p:slideViewPr>
    <p:cSldViewPr snapToGrid="0" snapToObjects="1">
      <p:cViewPr>
        <p:scale>
          <a:sx n="82" d="100"/>
          <a:sy n="82" d="100"/>
        </p:scale>
        <p:origin x="1956" y="-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014954"/>
            <a:ext cx="6858000" cy="15179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8" name="Tableau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1434"/>
              </p:ext>
            </p:extLst>
          </p:nvPr>
        </p:nvGraphicFramePr>
        <p:xfrm>
          <a:off x="2375766" y="1588008"/>
          <a:ext cx="4482234" cy="419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22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167524"/>
              </p:ext>
            </p:extLst>
          </p:nvPr>
        </p:nvGraphicFramePr>
        <p:xfrm>
          <a:off x="2375766" y="6056659"/>
          <a:ext cx="4482234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22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au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77669"/>
              </p:ext>
            </p:extLst>
          </p:nvPr>
        </p:nvGraphicFramePr>
        <p:xfrm>
          <a:off x="338340" y="8363966"/>
          <a:ext cx="3154679" cy="1078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4679"/>
              </a:tblGrid>
              <a:tr h="107809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</a:t>
                      </a:r>
                    </a:p>
                    <a:p>
                      <a:pPr algn="l"/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09" y="8579224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09" y="8252410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08" y="886029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ZoneTexte 123"/>
          <p:cNvSpPr txBox="1"/>
          <p:nvPr/>
        </p:nvSpPr>
        <p:spPr>
          <a:xfrm>
            <a:off x="3993991" y="8548163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</a:t>
            </a:r>
            <a:r>
              <a:rPr lang="en-US" sz="110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3968507" y="8221550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3993991" y="883673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51336"/>
              </p:ext>
            </p:extLst>
          </p:nvPr>
        </p:nvGraphicFramePr>
        <p:xfrm>
          <a:off x="122032" y="1635792"/>
          <a:ext cx="2253734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37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207254"/>
              </p:ext>
            </p:extLst>
          </p:nvPr>
        </p:nvGraphicFramePr>
        <p:xfrm>
          <a:off x="122031" y="3014582"/>
          <a:ext cx="209634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634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ZUSÄTZLICHE INFORMATION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83799"/>
              </p:ext>
            </p:extLst>
          </p:nvPr>
        </p:nvGraphicFramePr>
        <p:xfrm>
          <a:off x="122031" y="4848903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205814"/>
              </p:ext>
            </p:extLst>
          </p:nvPr>
        </p:nvGraphicFramePr>
        <p:xfrm>
          <a:off x="122032" y="5186633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/>
                <a:gridCol w="89790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Buchhaltung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Management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3" name="Ellipse 132"/>
          <p:cNvSpPr/>
          <p:nvPr/>
        </p:nvSpPr>
        <p:spPr>
          <a:xfrm>
            <a:off x="1678614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1915680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1443951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1678614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1915680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1443951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1678614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1915680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1443951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1678614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1915680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1443951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1678614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1915680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1443951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1678614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1915680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1443951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Arc plein 163"/>
          <p:cNvSpPr/>
          <p:nvPr/>
        </p:nvSpPr>
        <p:spPr>
          <a:xfrm rot="16200000">
            <a:off x="4530852" y="1536192"/>
            <a:ext cx="4654296" cy="4142232"/>
          </a:xfrm>
          <a:prstGeom prst="blockArc">
            <a:avLst/>
          </a:prstGeom>
          <a:solidFill>
            <a:srgbClr val="8EB2D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65" name="Connecteur droit 164"/>
          <p:cNvCxnSpPr/>
          <p:nvPr/>
        </p:nvCxnSpPr>
        <p:spPr>
          <a:xfrm>
            <a:off x="0" y="527825"/>
            <a:ext cx="6858000" cy="0"/>
          </a:xfrm>
          <a:prstGeom prst="line">
            <a:avLst/>
          </a:prstGeom>
          <a:ln>
            <a:solidFill>
              <a:srgbClr val="D6E3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051094" y="498720"/>
            <a:ext cx="255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Berufsbezeichnung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1883630" y="37055"/>
            <a:ext cx="2913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Valérie </a:t>
            </a:r>
            <a:r>
              <a:rPr lang="fr-FR" sz="2400" dirty="0" smtClean="0">
                <a:solidFill>
                  <a:schemeClr val="accent1"/>
                </a:solidFill>
              </a:rPr>
              <a:t>DE VALERIANE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68" name="Arc plein 167"/>
          <p:cNvSpPr/>
          <p:nvPr/>
        </p:nvSpPr>
        <p:spPr>
          <a:xfrm rot="5400000">
            <a:off x="-764153" y="102769"/>
            <a:ext cx="1526179" cy="1358269"/>
          </a:xfrm>
          <a:prstGeom prst="blockArc">
            <a:avLst/>
          </a:prstGeom>
          <a:solidFill>
            <a:srgbClr val="8EB2D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5018314" y="61813"/>
            <a:ext cx="1436288" cy="14401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309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85</cp:revision>
  <dcterms:created xsi:type="dcterms:W3CDTF">2016-07-14T19:39:12Z</dcterms:created>
  <dcterms:modified xsi:type="dcterms:W3CDTF">2019-01-06T20:05:17Z</dcterms:modified>
</cp:coreProperties>
</file>