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4586"/>
  </p:normalViewPr>
  <p:slideViewPr>
    <p:cSldViewPr snapToGrid="0" snapToObjects="1">
      <p:cViewPr>
        <p:scale>
          <a:sx n="124" d="100"/>
          <a:sy n="124" d="100"/>
        </p:scale>
        <p:origin x="1068" y="-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81547"/>
              </p:ext>
            </p:extLst>
          </p:nvPr>
        </p:nvGraphicFramePr>
        <p:xfrm>
          <a:off x="282670" y="1802649"/>
          <a:ext cx="620877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4"/>
                <a:gridCol w="658430"/>
                <a:gridCol w="5331912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4789"/>
              </p:ext>
            </p:extLst>
          </p:nvPr>
        </p:nvGraphicFramePr>
        <p:xfrm>
          <a:off x="282671" y="3676206"/>
          <a:ext cx="62087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9"/>
                <a:gridCol w="661694"/>
                <a:gridCol w="5312732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BERUFSERFAHRUNGEN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204138"/>
              </p:ext>
            </p:extLst>
          </p:nvPr>
        </p:nvGraphicFramePr>
        <p:xfrm>
          <a:off x="282670" y="7206136"/>
          <a:ext cx="281653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60825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SPRACHEN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04731"/>
              </p:ext>
            </p:extLst>
          </p:nvPr>
        </p:nvGraphicFramePr>
        <p:xfrm>
          <a:off x="3674911" y="7206136"/>
          <a:ext cx="281653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60825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FÄHIGKEITEN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1091"/>
              </p:ext>
            </p:extLst>
          </p:nvPr>
        </p:nvGraphicFramePr>
        <p:xfrm>
          <a:off x="3574327" y="7523128"/>
          <a:ext cx="313980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Projektmanagement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Buchhaltung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5494088" y="760133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494088" y="782352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494088" y="805810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494088" y="829269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494087" y="760133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494087" y="782352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494087" y="805786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5494087" y="829269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1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99166"/>
              </p:ext>
            </p:extLst>
          </p:nvPr>
        </p:nvGraphicFramePr>
        <p:xfrm>
          <a:off x="220188" y="7523128"/>
          <a:ext cx="313980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Englisch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Französisch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Spanisch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Italienisch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3" name="Rectangle 102"/>
          <p:cNvSpPr/>
          <p:nvPr/>
        </p:nvSpPr>
        <p:spPr>
          <a:xfrm>
            <a:off x="2182716" y="7607257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182716" y="782944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182716" y="806403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2182716" y="8298611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2182715" y="7607257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2182715" y="7829449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2182715" y="8063782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2182715" y="8298611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1" name="Tableau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09068"/>
              </p:ext>
            </p:extLst>
          </p:nvPr>
        </p:nvGraphicFramePr>
        <p:xfrm>
          <a:off x="282670" y="8798828"/>
          <a:ext cx="6279608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6071328"/>
              </a:tblGrid>
              <a:tr h="324397">
                <a:tc>
                  <a:txBody>
                    <a:bodyPr/>
                    <a:lstStyle/>
                    <a:p>
                      <a:endParaRPr lang="fr-F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0"/>
            <a:ext cx="6858000" cy="192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52" y="192505"/>
            <a:ext cx="833948" cy="1237150"/>
          </a:xfrm>
          <a:prstGeom prst="rect">
            <a:avLst/>
          </a:prstGeom>
        </p:spPr>
      </p:pic>
      <p:graphicFrame>
        <p:nvGraphicFramePr>
          <p:cNvPr id="114" name="Tableau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14092"/>
              </p:ext>
            </p:extLst>
          </p:nvPr>
        </p:nvGraphicFramePr>
        <p:xfrm>
          <a:off x="3953958" y="2281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KONTAKT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Berlin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15" name="ZoneTexte 114"/>
          <p:cNvSpPr txBox="1"/>
          <p:nvPr/>
        </p:nvSpPr>
        <p:spPr>
          <a:xfrm>
            <a:off x="212776" y="406799"/>
            <a:ext cx="295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Alexandre </a:t>
            </a:r>
            <a:r>
              <a:rPr lang="fr-FR" sz="2400" b="1" dirty="0" smtClean="0">
                <a:solidFill>
                  <a:schemeClr val="accent1"/>
                </a:solidFill>
              </a:rPr>
              <a:t>LEVASSEUR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806063" y="915001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Berufsbezeichnung</a:t>
            </a:r>
            <a:r>
              <a:rPr lang="fr-FR" dirty="0"/>
              <a:t> 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220188" y="886496"/>
            <a:ext cx="3157987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281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78</cp:revision>
  <dcterms:created xsi:type="dcterms:W3CDTF">2016-07-14T19:39:12Z</dcterms:created>
  <dcterms:modified xsi:type="dcterms:W3CDTF">2019-01-08T09:39:09Z</dcterms:modified>
</cp:coreProperties>
</file>