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3"/>
    <p:restoredTop sz="94681"/>
  </p:normalViewPr>
  <p:slideViewPr>
    <p:cSldViewPr>
      <p:cViewPr>
        <p:scale>
          <a:sx n="124" d="100"/>
          <a:sy n="124" d="100"/>
        </p:scale>
        <p:origin x="960" y="-407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69708B-9BD7-42FD-B1DC-CC416B68FF55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97224" y="211442"/>
            <a:ext cx="3372371" cy="562133"/>
          </a:xfrm>
        </p:spPr>
        <p:txBody>
          <a:bodyPr/>
          <a:lstStyle/>
          <a:p>
            <a:r>
              <a:rPr lang="en-US" sz="2400" dirty="0" smtClean="0">
                <a:latin typeface="Arial Hebrew" charset="-79"/>
                <a:ea typeface="Arial Hebrew" charset="-79"/>
                <a:cs typeface="Arial Hebrew" charset="-79"/>
              </a:rPr>
              <a:t>JEAN LAPALCETTE</a:t>
            </a:r>
            <a:endParaRPr lang="ru-RU" sz="24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-253319" y="1907704"/>
            <a:ext cx="2962239" cy="602810"/>
          </a:xfrm>
        </p:spPr>
        <p:txBody>
          <a:bodyPr>
            <a:normAutofit/>
          </a:bodyPr>
          <a:lstStyle/>
          <a:p>
            <a:pPr algn="ctr"/>
            <a:r>
              <a:rPr lang="en-US" sz="1100" dirty="0"/>
              <a:t>BERUFSBEZEICHNUNG </a:t>
            </a:r>
            <a:endParaRPr lang="en-US" sz="1000" dirty="0" smtClean="0"/>
          </a:p>
        </p:txBody>
      </p:sp>
      <p:sp>
        <p:nvSpPr>
          <p:cNvPr id="6" name="Text Box 4"/>
          <p:cNvSpPr txBox="1"/>
          <p:nvPr/>
        </p:nvSpPr>
        <p:spPr>
          <a:xfrm>
            <a:off x="2379955" y="1371618"/>
            <a:ext cx="2849245" cy="18322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b="1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ADRESSE: </a:t>
            </a:r>
            <a:r>
              <a:rPr lang="en-US" sz="11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12 Street Name, </a:t>
            </a:r>
            <a:endParaRPr lang="en-US" sz="1100" dirty="0" smtClean="0">
              <a:solidFill>
                <a:srgbClr val="262626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                    Berlin</a:t>
            </a:r>
            <a:endParaRPr lang="en-US" sz="1100" dirty="0">
              <a:solidFill>
                <a:srgbClr val="262626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b="1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TELEFON: </a:t>
            </a:r>
            <a:r>
              <a:rPr lang="fr-FR" sz="11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000 111 </a:t>
            </a:r>
            <a:r>
              <a:rPr lang="fr-FR" sz="1100" dirty="0" smtClean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333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b="1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EMAIL:</a:t>
            </a:r>
            <a:r>
              <a:rPr lang="en-US" sz="1100" b="1" dirty="0" smtClean="0">
                <a:solidFill>
                  <a:schemeClr val="accent2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name@mail.com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-54169" y="5126027"/>
            <a:ext cx="1466945" cy="742117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bg1"/>
                </a:solidFill>
              </a:rPr>
              <a:t>SPRACHEN: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1" name="Text Box 55"/>
          <p:cNvSpPr txBox="1"/>
          <p:nvPr/>
        </p:nvSpPr>
        <p:spPr>
          <a:xfrm>
            <a:off x="0" y="6012160"/>
            <a:ext cx="1200680" cy="2400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ENGLISCH </a:t>
            </a:r>
            <a:endParaRPr lang="ru-RU" sz="12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4" name="Text Box 55"/>
          <p:cNvSpPr txBox="1"/>
          <p:nvPr/>
        </p:nvSpPr>
        <p:spPr>
          <a:xfrm>
            <a:off x="0" y="6325491"/>
            <a:ext cx="1200680" cy="2400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SPANISCH</a:t>
            </a:r>
            <a:endParaRPr lang="ru-RU" sz="12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7" name="Text Box 55"/>
          <p:cNvSpPr txBox="1"/>
          <p:nvPr/>
        </p:nvSpPr>
        <p:spPr>
          <a:xfrm>
            <a:off x="0" y="6660232"/>
            <a:ext cx="1565176" cy="2400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FRANZÖSISCH </a:t>
            </a:r>
            <a:endParaRPr lang="ru-RU" sz="14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9" name="Заголовок 3"/>
          <p:cNvSpPr txBox="1">
            <a:spLocks/>
          </p:cNvSpPr>
          <p:nvPr/>
        </p:nvSpPr>
        <p:spPr>
          <a:xfrm>
            <a:off x="98231" y="2832789"/>
            <a:ext cx="1466945" cy="742117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bg1"/>
                </a:solidFill>
              </a:rPr>
              <a:t>Languages: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0" name="Заголовок 3"/>
          <p:cNvSpPr txBox="1">
            <a:spLocks/>
          </p:cNvSpPr>
          <p:nvPr/>
        </p:nvSpPr>
        <p:spPr>
          <a:xfrm>
            <a:off x="687791" y="2965787"/>
            <a:ext cx="2018948" cy="238060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FÄHIGKEITEN </a:t>
            </a:r>
            <a:endParaRPr lang="ru-RU" sz="1400" dirty="0"/>
          </a:p>
        </p:txBody>
      </p:sp>
      <p:grpSp>
        <p:nvGrpSpPr>
          <p:cNvPr id="21" name="Group 7"/>
          <p:cNvGrpSpPr/>
          <p:nvPr/>
        </p:nvGrpSpPr>
        <p:grpSpPr>
          <a:xfrm>
            <a:off x="831703" y="3367801"/>
            <a:ext cx="1875036" cy="1858739"/>
            <a:chOff x="121186" y="0"/>
            <a:chExt cx="1201862" cy="1398622"/>
          </a:xfrm>
        </p:grpSpPr>
        <p:sp>
          <p:nvSpPr>
            <p:cNvPr id="22" name="Text Box 17"/>
            <p:cNvSpPr txBox="1"/>
            <p:nvPr/>
          </p:nvSpPr>
          <p:spPr>
            <a:xfrm>
              <a:off x="121186" y="0"/>
              <a:ext cx="1201862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 smtClean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PHP – MYSKQ</a:t>
              </a:r>
              <a:endParaRPr lang="ru-RU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Text Box 36"/>
            <p:cNvSpPr txBox="1"/>
            <p:nvPr/>
          </p:nvSpPr>
          <p:spPr>
            <a:xfrm>
              <a:off x="121186" y="286439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>
                  <a:solidFill>
                    <a:srgbClr val="262626"/>
                  </a:solidFill>
                  <a:effectLst/>
                  <a:latin typeface="Open Sans"/>
                  <a:ea typeface="Calibri"/>
                  <a:cs typeface="Times New Roman"/>
                </a:rPr>
                <a:t>UI / </a:t>
              </a:r>
              <a:r>
                <a:rPr lang="en-US" sz="12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UX</a:t>
              </a:r>
              <a:r>
                <a:rPr lang="en-US" sz="1200" dirty="0">
                  <a:solidFill>
                    <a:srgbClr val="262626"/>
                  </a:solidFill>
                  <a:effectLst/>
                  <a:latin typeface="Open Sans"/>
                  <a:ea typeface="Calibri"/>
                  <a:cs typeface="Times New Roman"/>
                </a:rPr>
                <a:t> DESIGN</a:t>
              </a:r>
              <a:endParaRPr lang="ru-RU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6" name="Text Box 46"/>
            <p:cNvSpPr txBox="1"/>
            <p:nvPr/>
          </p:nvSpPr>
          <p:spPr>
            <a:xfrm>
              <a:off x="121186" y="561861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>
                  <a:solidFill>
                    <a:srgbClr val="262626"/>
                  </a:solidFill>
                  <a:latin typeface="Arial"/>
                  <a:ea typeface="Calibri"/>
                  <a:cs typeface="Times New Roman"/>
                </a:rPr>
                <a:t>GRAFIKDESIGN</a:t>
              </a:r>
              <a:endParaRPr lang="ru-RU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8" name="Text Box 51"/>
            <p:cNvSpPr txBox="1"/>
            <p:nvPr/>
          </p:nvSpPr>
          <p:spPr>
            <a:xfrm>
              <a:off x="121186" y="870333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 smtClean="0">
                  <a:solidFill>
                    <a:srgbClr val="262626"/>
                  </a:solidFill>
                  <a:latin typeface="Arial"/>
                  <a:ea typeface="Calibri"/>
                  <a:cs typeface="Times New Roman"/>
                </a:rPr>
                <a:t>MARKENDESIGN</a:t>
              </a:r>
              <a:endParaRPr lang="ru-RU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0" name="Text Box 56"/>
            <p:cNvSpPr txBox="1"/>
            <p:nvPr/>
          </p:nvSpPr>
          <p:spPr>
            <a:xfrm>
              <a:off x="121186" y="1156772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NETWORKING</a:t>
              </a:r>
              <a:endParaRPr lang="ru-RU" sz="12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32" name="Заголовок 3"/>
          <p:cNvSpPr txBox="1">
            <a:spLocks/>
          </p:cNvSpPr>
          <p:nvPr/>
        </p:nvSpPr>
        <p:spPr>
          <a:xfrm>
            <a:off x="841496" y="7386173"/>
            <a:ext cx="1651400" cy="353347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chemeClr val="bg1"/>
                </a:solidFill>
              </a:rPr>
              <a:t>PERSÖNLICHKEIT :</a:t>
            </a:r>
            <a:endParaRPr lang="ru-RU" sz="1400" dirty="0">
              <a:solidFill>
                <a:schemeClr val="bg1"/>
              </a:solidFill>
            </a:endParaRPr>
          </a:p>
        </p:txBody>
      </p:sp>
      <p:grpSp>
        <p:nvGrpSpPr>
          <p:cNvPr id="33" name="Group 92"/>
          <p:cNvGrpSpPr/>
          <p:nvPr/>
        </p:nvGrpSpPr>
        <p:grpSpPr>
          <a:xfrm>
            <a:off x="679303" y="7846555"/>
            <a:ext cx="1513257" cy="1177291"/>
            <a:chOff x="106878" y="0"/>
            <a:chExt cx="1201727" cy="1178757"/>
          </a:xfrm>
        </p:grpSpPr>
        <p:sp>
          <p:nvSpPr>
            <p:cNvPr id="34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 smtClean="0">
                  <a:solidFill>
                    <a:schemeClr val="bg1"/>
                  </a:solidFill>
                  <a:latin typeface="Arial"/>
                  <a:ea typeface="Calibri"/>
                  <a:cs typeface="Times New Roman"/>
                </a:rPr>
                <a:t>K</a:t>
              </a:r>
              <a:r>
                <a:rPr lang="en-US" sz="1200" dirty="0" smtClean="0">
                  <a:solidFill>
                    <a:schemeClr val="bg1"/>
                  </a:solidFill>
                  <a:effectLst/>
                  <a:latin typeface="Arial"/>
                  <a:ea typeface="Calibri"/>
                  <a:cs typeface="Times New Roman"/>
                </a:rPr>
                <a:t>REATIV</a:t>
              </a:r>
              <a:endParaRPr lang="ru-RU" sz="1200" dirty="0">
                <a:solidFill>
                  <a:schemeClr val="bg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6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 smtClean="0">
                  <a:solidFill>
                    <a:schemeClr val="bg1"/>
                  </a:solidFill>
                  <a:effectLst/>
                  <a:latin typeface="Arial"/>
                  <a:ea typeface="Calibri"/>
                  <a:cs typeface="Times New Roman"/>
                </a:rPr>
                <a:t>ERNST</a:t>
              </a:r>
              <a:endParaRPr lang="ru-RU" sz="1200" dirty="0">
                <a:solidFill>
                  <a:schemeClr val="bg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8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 smtClean="0">
                  <a:solidFill>
                    <a:schemeClr val="bg1"/>
                  </a:solidFill>
                  <a:effectLst/>
                  <a:latin typeface="Arial"/>
                  <a:ea typeface="Calibri"/>
                  <a:cs typeface="Times New Roman"/>
                </a:rPr>
                <a:t>ORGANISIERT</a:t>
              </a:r>
              <a:endParaRPr lang="ru-RU" sz="1200" dirty="0">
                <a:solidFill>
                  <a:schemeClr val="bg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0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fr-FR" sz="1200" dirty="0">
                  <a:solidFill>
                    <a:schemeClr val="bg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FÜHRUNG</a:t>
              </a:r>
              <a:endParaRPr lang="ru-RU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</p:grpSp>
      <p:sp>
        <p:nvSpPr>
          <p:cNvPr id="45" name="Text Box 5"/>
          <p:cNvSpPr txBox="1"/>
          <p:nvPr/>
        </p:nvSpPr>
        <p:spPr>
          <a:xfrm>
            <a:off x="4653136" y="992774"/>
            <a:ext cx="2204864" cy="24681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</a:pP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 dolor </a:t>
            </a:r>
          </a:p>
          <a:p>
            <a:pPr algn="r">
              <a:lnSpc>
                <a:spcPct val="115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sit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endParaRPr lang="en-US" sz="1200" dirty="0" smtClean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</a:pPr>
            <a:r>
              <a:rPr lang="en-US" sz="1200" dirty="0" err="1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Nullam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augue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id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velit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endParaRPr lang="en-US" sz="1200" dirty="0" smtClean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</a:pPr>
            <a:r>
              <a:rPr lang="en-US" sz="1200" dirty="0" err="1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luctus</a:t>
            </a:r>
            <a:r>
              <a:rPr lang="en-US" sz="1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maximus. </a:t>
            </a:r>
            <a:r>
              <a:rPr lang="en-US" sz="1200" dirty="0" err="1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Interdum</a:t>
            </a:r>
            <a:r>
              <a:rPr lang="en-US" sz="1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malesuada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fames ac ante ipsum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primis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in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2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ru-RU" sz="12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ru-RU" sz="12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47" name="Text Box 189"/>
          <p:cNvSpPr txBox="1"/>
          <p:nvPr/>
        </p:nvSpPr>
        <p:spPr>
          <a:xfrm>
            <a:off x="2852936" y="4103489"/>
            <a:ext cx="4048761" cy="68647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UNTERNEHMEN | BERUFSBEZEICHNUNG | 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2000 – </a:t>
            </a:r>
            <a:r>
              <a:rPr lang="en-US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2003</a:t>
            </a:r>
          </a:p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</a:t>
            </a:r>
            <a:endParaRPr lang="ru-RU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1" name="Text Box 12"/>
          <p:cNvSpPr txBox="1"/>
          <p:nvPr/>
        </p:nvSpPr>
        <p:spPr>
          <a:xfrm>
            <a:off x="2308441" y="7054804"/>
            <a:ext cx="4302938" cy="5689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AUSBILDUNG | </a:t>
            </a:r>
            <a:r>
              <a:rPr lang="en-US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2000 – 2003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</a:b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r="11520"/>
          <a:stretch/>
        </p:blipFill>
        <p:spPr>
          <a:xfrm>
            <a:off x="98231" y="175533"/>
            <a:ext cx="1898993" cy="1518983"/>
          </a:xfrm>
          <a:prstGeom prst="diamond">
            <a:avLst/>
          </a:prstGeom>
          <a:ln>
            <a:solidFill>
              <a:srgbClr val="918A81"/>
            </a:solidFill>
          </a:ln>
        </p:spPr>
      </p:pic>
      <p:sp>
        <p:nvSpPr>
          <p:cNvPr id="57" name="Text Box 12"/>
          <p:cNvSpPr txBox="1"/>
          <p:nvPr/>
        </p:nvSpPr>
        <p:spPr>
          <a:xfrm>
            <a:off x="2313005" y="7739520"/>
            <a:ext cx="4302938" cy="5689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AUSBILDUNG | 2000 – 2003</a:t>
            </a:r>
            <a:b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</a:b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endParaRPr lang="ru-RU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8" name="Text Box 12"/>
          <p:cNvSpPr txBox="1"/>
          <p:nvPr/>
        </p:nvSpPr>
        <p:spPr>
          <a:xfrm>
            <a:off x="2308441" y="8395237"/>
            <a:ext cx="4302938" cy="5689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AUSBILDUNG | 2000 – 2003</a:t>
            </a:r>
            <a:b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</a:b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endParaRPr lang="ru-RU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9" name="Text Box 189"/>
          <p:cNvSpPr txBox="1"/>
          <p:nvPr/>
        </p:nvSpPr>
        <p:spPr>
          <a:xfrm>
            <a:off x="2801403" y="4845869"/>
            <a:ext cx="4083981" cy="68389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UNTERNEHMEN | BERUFSBEZEICHNUNG | 2000 – 2003</a:t>
            </a:r>
          </a:p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endParaRPr lang="ru-RU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60" name="Text Box 189"/>
          <p:cNvSpPr txBox="1"/>
          <p:nvPr/>
        </p:nvSpPr>
        <p:spPr>
          <a:xfrm>
            <a:off x="2908918" y="5616517"/>
            <a:ext cx="3976466" cy="68389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UNTERNEHMEN | BERUFSBEZEICHNUNG | 2000 – 2003</a:t>
            </a:r>
          </a:p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</a:t>
            </a:r>
            <a:endParaRPr lang="ru-RU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3" name="Parallélogramme 2"/>
          <p:cNvSpPr/>
          <p:nvPr/>
        </p:nvSpPr>
        <p:spPr>
          <a:xfrm>
            <a:off x="3717032" y="3647435"/>
            <a:ext cx="2966422" cy="371059"/>
          </a:xfrm>
          <a:prstGeom prst="parallelogram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Заголовок 3"/>
          <p:cNvSpPr txBox="1">
            <a:spLocks/>
          </p:cNvSpPr>
          <p:nvPr/>
        </p:nvSpPr>
        <p:spPr>
          <a:xfrm>
            <a:off x="4468453" y="3560678"/>
            <a:ext cx="2056891" cy="371059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BERUFSERFAHRUNGEN 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Parallélogramme 38"/>
          <p:cNvSpPr/>
          <p:nvPr/>
        </p:nvSpPr>
        <p:spPr>
          <a:xfrm>
            <a:off x="3764382" y="6621076"/>
            <a:ext cx="2966422" cy="371059"/>
          </a:xfrm>
          <a:prstGeom prst="parallelogram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Заголовок 3"/>
          <p:cNvSpPr txBox="1">
            <a:spLocks/>
          </p:cNvSpPr>
          <p:nvPr/>
        </p:nvSpPr>
        <p:spPr>
          <a:xfrm>
            <a:off x="5200243" y="6550272"/>
            <a:ext cx="1466945" cy="371059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AUSBILDUNG 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6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</TotalTime>
  <Words>171</Words>
  <Application>Microsoft Office PowerPoint</Application>
  <PresentationFormat>Presentación en pantalla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Arial Hebrew</vt:lpstr>
      <vt:lpstr>Calibri</vt:lpstr>
      <vt:lpstr>Franklin Gothic Book</vt:lpstr>
      <vt:lpstr>Franklin Gothic Medium</vt:lpstr>
      <vt:lpstr>Open Sans</vt:lpstr>
      <vt:lpstr>Times New Roman</vt:lpstr>
      <vt:lpstr>Tunga</vt:lpstr>
      <vt:lpstr>Wingdings</vt:lpstr>
      <vt:lpstr>Углы</vt:lpstr>
      <vt:lpstr>JEAN LAPALCETTE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Jonathan smith</dc:title>
  <dc:creator>thall</dc:creator>
  <cp:lastModifiedBy>PC</cp:lastModifiedBy>
  <cp:revision>13</cp:revision>
  <dcterms:created xsi:type="dcterms:W3CDTF">2015-04-24T09:08:15Z</dcterms:created>
  <dcterms:modified xsi:type="dcterms:W3CDTF">2019-01-09T10:55:17Z</dcterms:modified>
</cp:coreProperties>
</file>