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1"/>
    <p:restoredTop sz="94548"/>
  </p:normalViewPr>
  <p:slideViewPr>
    <p:cSldViewPr snapToGrid="0" snapToObjects="1">
      <p:cViewPr>
        <p:scale>
          <a:sx n="106" d="100"/>
          <a:sy n="106" d="100"/>
        </p:scale>
        <p:origin x="1182" y="-3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5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45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5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6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8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8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27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389B-7AE6-AF45-B571-72611F719476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EBF9-2066-2E4E-8D3F-E396D8C54FC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0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3848643" y="8614919"/>
            <a:ext cx="3009357" cy="1291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3848643" y="6960568"/>
            <a:ext cx="3009357" cy="165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3848643" y="5582176"/>
            <a:ext cx="3009357" cy="13712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3848639" y="3831220"/>
            <a:ext cx="3009357" cy="174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3848641" y="2083443"/>
            <a:ext cx="3009357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64682"/>
              </p:ext>
            </p:extLst>
          </p:nvPr>
        </p:nvGraphicFramePr>
        <p:xfrm>
          <a:off x="346263" y="1751895"/>
          <a:ext cx="3365500" cy="545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36220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388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5" y="315303"/>
            <a:ext cx="316333" cy="30729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3" y="980262"/>
            <a:ext cx="316493" cy="321147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4" y="645523"/>
            <a:ext cx="316333" cy="311814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662597" y="31959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000 111 333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62597" y="649608"/>
            <a:ext cx="16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 Street Name, </a:t>
            </a:r>
            <a:r>
              <a:rPr lang="en-US" sz="1200" dirty="0" smtClean="0"/>
              <a:t>Berlin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62597" y="101137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03891"/>
              </p:ext>
            </p:extLst>
          </p:nvPr>
        </p:nvGraphicFramePr>
        <p:xfrm>
          <a:off x="346263" y="7286494"/>
          <a:ext cx="3365500" cy="2619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71719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4226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3854370" y="0"/>
            <a:ext cx="3003630" cy="2083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24652"/>
              </p:ext>
            </p:extLst>
          </p:nvPr>
        </p:nvGraphicFramePr>
        <p:xfrm>
          <a:off x="3854370" y="2318863"/>
          <a:ext cx="3003629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2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346065"/>
              </p:ext>
            </p:extLst>
          </p:nvPr>
        </p:nvGraphicFramePr>
        <p:xfrm>
          <a:off x="3854370" y="3978780"/>
          <a:ext cx="300363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PERSÖNLICHKEIT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5725033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928154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131275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334396" y="2717180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533567" y="2717180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725033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928154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131275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334396" y="2973547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533567" y="297354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721898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25019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128140" y="320490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331261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530432" y="320490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721898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925019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28140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331261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30432" y="343626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08902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2023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144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18265" y="4357417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17436" y="4357417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8902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2023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144" y="461378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18265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17436" y="4613784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05767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08888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2009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15130" y="484514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14301" y="484514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05767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08888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2009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315130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514301" y="507650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6" name="Tableau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540144"/>
              </p:ext>
            </p:extLst>
          </p:nvPr>
        </p:nvGraphicFramePr>
        <p:xfrm>
          <a:off x="3848642" y="5638276"/>
          <a:ext cx="3009357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ÜBER MICH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86367"/>
              </p:ext>
            </p:extLst>
          </p:nvPr>
        </p:nvGraphicFramePr>
        <p:xfrm>
          <a:off x="3854370" y="7023452"/>
          <a:ext cx="300363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63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SPRACHEN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Italienisch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8" name="Ellipse 87"/>
          <p:cNvSpPr/>
          <p:nvPr/>
        </p:nvSpPr>
        <p:spPr>
          <a:xfrm>
            <a:off x="5708902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12023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115144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318265" y="74020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517436" y="7402089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08902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12023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15144" y="76584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18265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517436" y="765845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05767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08888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112009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315130" y="78898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514301" y="7889815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705767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08888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12009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315130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514301" y="8121174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8" name="Tableau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726408"/>
              </p:ext>
            </p:extLst>
          </p:nvPr>
        </p:nvGraphicFramePr>
        <p:xfrm>
          <a:off x="3848641" y="8712729"/>
          <a:ext cx="3009357" cy="789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357"/>
              </a:tblGrid>
              <a:tr h="298194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HOBBYS</a:t>
                      </a:r>
                      <a:r>
                        <a:rPr lang="fr-FR" sz="1600" b="1" kern="120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09" name="ZoneTexte 108"/>
          <p:cNvSpPr txBox="1"/>
          <p:nvPr/>
        </p:nvSpPr>
        <p:spPr>
          <a:xfrm>
            <a:off x="4115155" y="1577778"/>
            <a:ext cx="2415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Adèle BLANSEC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110" name="Image 10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5"/>
          <a:stretch/>
        </p:blipFill>
        <p:spPr>
          <a:xfrm>
            <a:off x="4692786" y="202933"/>
            <a:ext cx="1260014" cy="126266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739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211</Words>
  <Application>Microsoft Office PowerPoint</Application>
  <PresentationFormat>A4 (210 x 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2016-07-15T07:54:08Z</dcterms:created>
  <dcterms:modified xsi:type="dcterms:W3CDTF">2019-01-06T19:34:04Z</dcterms:modified>
</cp:coreProperties>
</file>