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/>
    <p:restoredTop sz="94586"/>
  </p:normalViewPr>
  <p:slideViewPr>
    <p:cSldViewPr snapToGrid="0" snapToObjects="1">
      <p:cViewPr>
        <p:scale>
          <a:sx n="93" d="100"/>
          <a:sy n="93" d="100"/>
        </p:scale>
        <p:origin x="1722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1" y="5078203"/>
            <a:ext cx="6644639" cy="327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6858000" cy="2232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" y="223255"/>
            <a:ext cx="111760" cy="123713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600201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61301"/>
              </p:ext>
            </p:extLst>
          </p:nvPr>
        </p:nvGraphicFramePr>
        <p:xfrm>
          <a:off x="4713416" y="362811"/>
          <a:ext cx="1818745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874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KONTAKT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Berlin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58664" y="464006"/>
            <a:ext cx="293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rgbClr val="C2D398"/>
                </a:solidFill>
              </a:rPr>
              <a:t>LEBLOISON</a:t>
            </a:r>
            <a:endParaRPr lang="fr-FR" sz="2400" b="1" dirty="0">
              <a:solidFill>
                <a:srgbClr val="C2D398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02839" y="1001318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Berufsbezeichnung</a:t>
            </a:r>
            <a:r>
              <a:rPr lang="fr-FR" dirty="0"/>
              <a:t>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653966"/>
              </p:ext>
            </p:extLst>
          </p:nvPr>
        </p:nvGraphicFramePr>
        <p:xfrm>
          <a:off x="443753" y="1879602"/>
          <a:ext cx="6088408" cy="2811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2004"/>
                <a:gridCol w="1116404"/>
              </a:tblGrid>
              <a:tr h="387775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18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486400" y="228689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0" descr="Capture d’écran 2011-03-28 à 14.18.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2344832"/>
            <a:ext cx="5080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" descr="Capture d’écran 2011-03-28 à 14.18.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3008872"/>
            <a:ext cx="6223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653681" y="39264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Capture d’écran 2011-03-28 à 14.19.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681" y="392643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756400" y="1879600"/>
            <a:ext cx="101600" cy="6477322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71033" y="1971945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46062"/>
              </p:ext>
            </p:extLst>
          </p:nvPr>
        </p:nvGraphicFramePr>
        <p:xfrm>
          <a:off x="443752" y="5078203"/>
          <a:ext cx="6297235" cy="181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723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271033" y="5182505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-1" y="5078203"/>
            <a:ext cx="111762" cy="3278719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57496"/>
              </p:ext>
            </p:extLst>
          </p:nvPr>
        </p:nvGraphicFramePr>
        <p:xfrm>
          <a:off x="422189" y="7149492"/>
          <a:ext cx="2136758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675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SPRACHEN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98731"/>
              </p:ext>
            </p:extLst>
          </p:nvPr>
        </p:nvGraphicFramePr>
        <p:xfrm>
          <a:off x="3097427" y="7149492"/>
          <a:ext cx="3293213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321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1" name="Ellipse 30"/>
          <p:cNvSpPr/>
          <p:nvPr/>
        </p:nvSpPr>
        <p:spPr>
          <a:xfrm>
            <a:off x="271033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924707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07395"/>
              </p:ext>
            </p:extLst>
          </p:nvPr>
        </p:nvGraphicFramePr>
        <p:xfrm>
          <a:off x="485454" y="8596745"/>
          <a:ext cx="5905185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1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ÜBER MICH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6" name="Ellipse 35"/>
          <p:cNvSpPr/>
          <p:nvPr/>
        </p:nvSpPr>
        <p:spPr>
          <a:xfrm>
            <a:off x="335829" y="8686030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740988" y="8858750"/>
            <a:ext cx="117012" cy="104725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1" y="223236"/>
            <a:ext cx="833948" cy="123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300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54</cp:revision>
  <dcterms:created xsi:type="dcterms:W3CDTF">2016-07-14T19:39:12Z</dcterms:created>
  <dcterms:modified xsi:type="dcterms:W3CDTF">2019-01-09T10:50:40Z</dcterms:modified>
</cp:coreProperties>
</file>