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5FE"/>
    <a:srgbClr val="575757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0"/>
    <p:restoredTop sz="94586"/>
  </p:normalViewPr>
  <p:slideViewPr>
    <p:cSldViewPr snapToGrid="0" snapToObjects="1">
      <p:cViewPr>
        <p:scale>
          <a:sx n="118" d="100"/>
          <a:sy n="118" d="100"/>
        </p:scale>
        <p:origin x="870" y="-40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0" name="Image 34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33" r="3189"/>
          <a:stretch/>
        </p:blipFill>
        <p:spPr>
          <a:xfrm>
            <a:off x="0" y="0"/>
            <a:ext cx="6858000" cy="1437050"/>
          </a:xfrm>
          <a:prstGeom prst="rect">
            <a:avLst/>
          </a:prstGeom>
        </p:spPr>
      </p:pic>
      <p:pic>
        <p:nvPicPr>
          <p:cNvPr id="351" name="Image 350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Blu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292353"/>
            <a:ext cx="6858000" cy="1613647"/>
          </a:xfrm>
          <a:prstGeom prst="rect">
            <a:avLst/>
          </a:prstGeom>
        </p:spPr>
      </p:pic>
      <p:graphicFrame>
        <p:nvGraphicFramePr>
          <p:cNvPr id="352" name="Tableau 3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220262"/>
              </p:ext>
            </p:extLst>
          </p:nvPr>
        </p:nvGraphicFramePr>
        <p:xfrm>
          <a:off x="667099" y="2062260"/>
          <a:ext cx="5703848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03848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AUSBILDUNG </a:t>
                      </a:r>
                      <a:endParaRPr lang="fr-FR" sz="1600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. </a:t>
                      </a:r>
                      <a:endParaRPr lang="en-GB" sz="11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353" name="Tableau 3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3016129"/>
              </p:ext>
            </p:extLst>
          </p:nvPr>
        </p:nvGraphicFramePr>
        <p:xfrm>
          <a:off x="662574" y="3744784"/>
          <a:ext cx="5708373" cy="30939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08373"/>
              </a:tblGrid>
              <a:tr h="358247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BERUFSERFAHRUNGEN </a:t>
                      </a:r>
                      <a:endParaRPr lang="fr-FR" sz="1600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UNTERNEHMEN | BERUFSBEZEICHNUNG | 2000 – 2003</a:t>
                      </a:r>
                    </a:p>
                    <a:p>
                      <a:pPr algn="l"/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,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consectetur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adipiscing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elit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Morbi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tristique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sapien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nec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nulla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rutrum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2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imperdiet</a:t>
                      </a:r>
                      <a:r>
                        <a:rPr lang="fr-FR" sz="12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. </a:t>
                      </a:r>
                      <a:endParaRPr lang="fr-FR" sz="1200" kern="1200" baseline="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358" name="Tableau 3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3783882"/>
              </p:ext>
            </p:extLst>
          </p:nvPr>
        </p:nvGraphicFramePr>
        <p:xfrm>
          <a:off x="647818" y="7188071"/>
          <a:ext cx="2143934" cy="929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14393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6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SPRACHEN</a:t>
                      </a:r>
                      <a:endParaRPr lang="fr-FR" sz="1600" b="1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Englisch: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Französisch: 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7F7F7F"/>
                          </a:solidFill>
                          <a:effectLst/>
                          <a:latin typeface="+mn-lt"/>
                          <a:ea typeface="Cambria"/>
                          <a:cs typeface="Calibri"/>
                        </a:rPr>
                        <a:t>Spanisch: Mündlich, schriftlich </a:t>
                      </a:r>
                      <a:endParaRPr lang="de-DE" sz="1100" baseline="0" dirty="0" smtClean="0">
                        <a:solidFill>
                          <a:srgbClr val="7F7F7F"/>
                        </a:solidFill>
                        <a:effectLst/>
                        <a:latin typeface="+mn-lt"/>
                        <a:ea typeface="Cambria"/>
                        <a:cs typeface="Calibri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359" name="Tableau 3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6774370"/>
              </p:ext>
            </p:extLst>
          </p:nvPr>
        </p:nvGraphicFramePr>
        <p:xfrm>
          <a:off x="3285662" y="7176689"/>
          <a:ext cx="3333838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33838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600" b="1" kern="1200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FÄHIGKEITEN </a:t>
                      </a:r>
                      <a:endParaRPr lang="fr-FR" sz="1600" b="1" kern="1200" dirty="0" smtClean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Management</a:t>
                      </a:r>
                    </a:p>
                  </a:txBody>
                  <a:tcPr anchor="ctr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Buchhaltung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  <a:tr h="127409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Änderungsmanagement</a:t>
                      </a:r>
                      <a:endParaRPr lang="fr-FR" sz="1100" kern="1200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noFill/>
                  </a:tcPr>
                </a:tc>
              </a:tr>
            </a:tbl>
          </a:graphicData>
        </a:graphic>
      </p:graphicFrame>
      <p:sp>
        <p:nvSpPr>
          <p:cNvPr id="364" name="Ellipse 363"/>
          <p:cNvSpPr/>
          <p:nvPr/>
        </p:nvSpPr>
        <p:spPr>
          <a:xfrm>
            <a:off x="5342816" y="7564386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5" name="Ellipse 364"/>
          <p:cNvSpPr/>
          <p:nvPr/>
        </p:nvSpPr>
        <p:spPr>
          <a:xfrm>
            <a:off x="5589250" y="7564386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6" name="Ellipse 365"/>
          <p:cNvSpPr/>
          <p:nvPr/>
        </p:nvSpPr>
        <p:spPr>
          <a:xfrm>
            <a:off x="5835459" y="7564386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7" name="Ellipse 366"/>
          <p:cNvSpPr/>
          <p:nvPr/>
        </p:nvSpPr>
        <p:spPr>
          <a:xfrm>
            <a:off x="5096382" y="7564386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8" name="Ellipse 367"/>
          <p:cNvSpPr/>
          <p:nvPr/>
        </p:nvSpPr>
        <p:spPr>
          <a:xfrm>
            <a:off x="6081668" y="7564386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9" name="Ellipse 368"/>
          <p:cNvSpPr/>
          <p:nvPr/>
        </p:nvSpPr>
        <p:spPr>
          <a:xfrm>
            <a:off x="5342816" y="7839487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0" name="Ellipse 369"/>
          <p:cNvSpPr/>
          <p:nvPr/>
        </p:nvSpPr>
        <p:spPr>
          <a:xfrm>
            <a:off x="5589250" y="7839487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1" name="Ellipse 370"/>
          <p:cNvSpPr/>
          <p:nvPr/>
        </p:nvSpPr>
        <p:spPr>
          <a:xfrm>
            <a:off x="5835459" y="7839487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2" name="Ellipse 371"/>
          <p:cNvSpPr/>
          <p:nvPr/>
        </p:nvSpPr>
        <p:spPr>
          <a:xfrm>
            <a:off x="5096382" y="7839487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3" name="Ellipse 372"/>
          <p:cNvSpPr/>
          <p:nvPr/>
        </p:nvSpPr>
        <p:spPr>
          <a:xfrm>
            <a:off x="6081668" y="7839487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4" name="Ellipse 373"/>
          <p:cNvSpPr/>
          <p:nvPr/>
        </p:nvSpPr>
        <p:spPr>
          <a:xfrm>
            <a:off x="5342816" y="8083359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5" name="Ellipse 374"/>
          <p:cNvSpPr/>
          <p:nvPr/>
        </p:nvSpPr>
        <p:spPr>
          <a:xfrm>
            <a:off x="5589250" y="8083359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6" name="Ellipse 375"/>
          <p:cNvSpPr/>
          <p:nvPr/>
        </p:nvSpPr>
        <p:spPr>
          <a:xfrm>
            <a:off x="5835459" y="8083359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7" name="Ellipse 376"/>
          <p:cNvSpPr/>
          <p:nvPr/>
        </p:nvSpPr>
        <p:spPr>
          <a:xfrm>
            <a:off x="5096382" y="8083359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8" name="Ellipse 377"/>
          <p:cNvSpPr/>
          <p:nvPr/>
        </p:nvSpPr>
        <p:spPr>
          <a:xfrm>
            <a:off x="6081668" y="8083359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9" name="Ellipse 378"/>
          <p:cNvSpPr/>
          <p:nvPr/>
        </p:nvSpPr>
        <p:spPr>
          <a:xfrm>
            <a:off x="5342816" y="8316941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0" name="Ellipse 379"/>
          <p:cNvSpPr/>
          <p:nvPr/>
        </p:nvSpPr>
        <p:spPr>
          <a:xfrm>
            <a:off x="5589250" y="8316941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1" name="Ellipse 380"/>
          <p:cNvSpPr/>
          <p:nvPr/>
        </p:nvSpPr>
        <p:spPr>
          <a:xfrm>
            <a:off x="5835459" y="8316941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2" name="Ellipse 381"/>
          <p:cNvSpPr/>
          <p:nvPr/>
        </p:nvSpPr>
        <p:spPr>
          <a:xfrm>
            <a:off x="5096382" y="8316941"/>
            <a:ext cx="147958" cy="14828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3" name="Ellipse 382"/>
          <p:cNvSpPr/>
          <p:nvPr/>
        </p:nvSpPr>
        <p:spPr>
          <a:xfrm>
            <a:off x="6081668" y="8316941"/>
            <a:ext cx="147958" cy="14828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84" name="Image 383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18" r="17708"/>
          <a:stretch/>
        </p:blipFill>
        <p:spPr>
          <a:xfrm>
            <a:off x="411208" y="152688"/>
            <a:ext cx="1627674" cy="1672059"/>
          </a:xfrm>
          <a:prstGeom prst="ellips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385" name="Tableau 3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0067770"/>
              </p:ext>
            </p:extLst>
          </p:nvPr>
        </p:nvGraphicFramePr>
        <p:xfrm>
          <a:off x="2528477" y="1171643"/>
          <a:ext cx="3553191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53191"/>
              </a:tblGrid>
              <a:tr h="817753">
                <a:tc>
                  <a:txBody>
                    <a:bodyPr/>
                    <a:lstStyle/>
                    <a:p>
                      <a:pPr algn="l"/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 ipsum dolor sit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tristique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nec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en-US" sz="1200" kern="1200" dirty="0" smtClean="0">
                          <a:solidFill>
                            <a:srgbClr val="595959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maximus. </a:t>
                      </a:r>
                      <a:endParaRPr lang="fr-FR" sz="1200" kern="1200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390" name="Tableau 38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9069706"/>
              </p:ext>
            </p:extLst>
          </p:nvPr>
        </p:nvGraphicFramePr>
        <p:xfrm>
          <a:off x="673866" y="8477701"/>
          <a:ext cx="2373296" cy="105274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41646"/>
                <a:gridCol w="1331650"/>
              </a:tblGrid>
              <a:tr h="321229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600" b="1" dirty="0" smtClean="0">
                          <a:solidFill>
                            <a:schemeClr val="accent1">
                              <a:lumMod val="60000"/>
                              <a:lumOff val="40000"/>
                            </a:schemeClr>
                          </a:solidFill>
                        </a:rPr>
                        <a:t>KONTAKT</a:t>
                      </a:r>
                      <a:endParaRPr lang="fr-FR" sz="1600" b="0" dirty="0">
                        <a:solidFill>
                          <a:schemeClr val="accent1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303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Adresse: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12 Street Name, </a:t>
                      </a:r>
                      <a:r>
                        <a:rPr lang="en-US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Berlin</a:t>
                      </a:r>
                      <a:endParaRPr lang="fr-FR" sz="12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607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Mobiltelefon</a:t>
                      </a: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: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000 222 444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24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Email: 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2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Futura Medium" charset="0"/>
                          <a:cs typeface="Futura Medium" charset="0"/>
                        </a:rPr>
                        <a:t>name@mail.com</a:t>
                      </a:r>
                      <a:endParaRPr lang="fr-FR" sz="1200" b="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Futura Medium" charset="0"/>
                        <a:cs typeface="Futura Medium" charset="0"/>
                      </a:endParaRPr>
                    </a:p>
                  </a:txBody>
                  <a:tcPr marL="60266" marR="60266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5" name="Rectangle 394"/>
          <p:cNvSpPr/>
          <p:nvPr/>
        </p:nvSpPr>
        <p:spPr>
          <a:xfrm>
            <a:off x="2528477" y="572079"/>
            <a:ext cx="387831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Alicia</a:t>
            </a:r>
            <a:r>
              <a:rPr lang="fr-FR" sz="2800" dirty="0" smtClean="0">
                <a:solidFill>
                  <a:schemeClr val="accent6"/>
                </a:solidFill>
              </a:rPr>
              <a:t> </a:t>
            </a:r>
            <a:r>
              <a:rPr lang="fr-FR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LEVALOUSIAE</a:t>
            </a:r>
            <a:endParaRPr lang="fr-FR" sz="28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96" name="Rectangle 395"/>
          <p:cNvSpPr/>
          <p:nvPr/>
        </p:nvSpPr>
        <p:spPr>
          <a:xfrm>
            <a:off x="2507309" y="117078"/>
            <a:ext cx="22216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000" dirty="0" err="1">
                <a:solidFill>
                  <a:schemeClr val="accent5"/>
                </a:solidFill>
              </a:rPr>
              <a:t>Berufsbezeichnung</a:t>
            </a:r>
            <a:r>
              <a:rPr lang="fr-FR" sz="2000" dirty="0">
                <a:solidFill>
                  <a:schemeClr val="accent5"/>
                </a:solidFill>
              </a:rPr>
              <a:t> </a:t>
            </a:r>
            <a:endParaRPr lang="fr-FR" sz="2000" dirty="0">
              <a:solidFill>
                <a:schemeClr val="accent5"/>
              </a:solidFill>
            </a:endParaRPr>
          </a:p>
        </p:txBody>
      </p:sp>
      <p:cxnSp>
        <p:nvCxnSpPr>
          <p:cNvPr id="399" name="Connecteur droit 398"/>
          <p:cNvCxnSpPr/>
          <p:nvPr/>
        </p:nvCxnSpPr>
        <p:spPr>
          <a:xfrm>
            <a:off x="1225045" y="3541853"/>
            <a:ext cx="4438184" cy="0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0" name="Connecteur droit 399"/>
          <p:cNvCxnSpPr/>
          <p:nvPr/>
        </p:nvCxnSpPr>
        <p:spPr>
          <a:xfrm>
            <a:off x="1209908" y="7004612"/>
            <a:ext cx="4438184" cy="0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1" name="Connecteur droit 400"/>
          <p:cNvCxnSpPr/>
          <p:nvPr/>
        </p:nvCxnSpPr>
        <p:spPr>
          <a:xfrm>
            <a:off x="3374919" y="8846916"/>
            <a:ext cx="2854707" cy="0"/>
          </a:xfrm>
          <a:prstGeom prst="line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</TotalTime>
  <Words>198</Words>
  <Application>Microsoft Office PowerPoint</Application>
  <PresentationFormat>A4 (210 x 297 mm)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</vt:lpstr>
      <vt:lpstr>Futura Medium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31</cp:revision>
  <dcterms:created xsi:type="dcterms:W3CDTF">2016-07-14T19:39:12Z</dcterms:created>
  <dcterms:modified xsi:type="dcterms:W3CDTF">2019-01-06T17:20:42Z</dcterms:modified>
</cp:coreProperties>
</file>