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3" d="100"/>
          <a:sy n="93" d="100"/>
        </p:scale>
        <p:origin x="1410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Image 28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14"/>
          <a:stretch/>
        </p:blipFill>
        <p:spPr>
          <a:xfrm>
            <a:off x="0" y="0"/>
            <a:ext cx="1743799" cy="4111463"/>
          </a:xfrm>
          <a:prstGeom prst="rect">
            <a:avLst/>
          </a:prstGeom>
        </p:spPr>
      </p:pic>
      <p:pic>
        <p:nvPicPr>
          <p:cNvPr id="286" name="Image 28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74"/>
          <a:stretch/>
        </p:blipFill>
        <p:spPr>
          <a:xfrm>
            <a:off x="4822265" y="5435600"/>
            <a:ext cx="2035735" cy="4470400"/>
          </a:xfrm>
          <a:prstGeom prst="rect">
            <a:avLst/>
          </a:prstGeom>
        </p:spPr>
      </p:pic>
      <p:pic>
        <p:nvPicPr>
          <p:cNvPr id="287" name="Image 286" descr="Fotolia_57254857_XS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13"/>
          <a:stretch/>
        </p:blipFill>
        <p:spPr>
          <a:xfrm>
            <a:off x="2221752" y="132230"/>
            <a:ext cx="1911724" cy="1911723"/>
          </a:xfrm>
          <a:prstGeom prst="ellipse">
            <a:avLst/>
          </a:prstGeom>
          <a:noFill/>
          <a:ln w="28575">
            <a:solidFill>
              <a:srgbClr val="AC8249"/>
            </a:solidFill>
          </a:ln>
        </p:spPr>
      </p:pic>
      <p:sp>
        <p:nvSpPr>
          <p:cNvPr id="288" name="ZoneTexte 287"/>
          <p:cNvSpPr txBox="1"/>
          <p:nvPr/>
        </p:nvSpPr>
        <p:spPr>
          <a:xfrm>
            <a:off x="4552459" y="132230"/>
            <a:ext cx="213072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Lorem ipsum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dolor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sit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sapien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GB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fames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ac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ante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ipsum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fr-FR" sz="1200" dirty="0" err="1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fr-FR" sz="1200" dirty="0">
                <a:solidFill>
                  <a:srgbClr val="AC8249"/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290" name="ZoneTexte 289"/>
          <p:cNvSpPr txBox="1"/>
          <p:nvPr/>
        </p:nvSpPr>
        <p:spPr>
          <a:xfrm>
            <a:off x="1950798" y="2235200"/>
            <a:ext cx="2377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4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Julien</a:t>
            </a:r>
            <a:r>
              <a:rPr lang="fr-FR" sz="2400" dirty="0" smtClean="0">
                <a:latin typeface="Arial" charset="0"/>
                <a:ea typeface="Arial" charset="0"/>
                <a:cs typeface="Arial" charset="0"/>
              </a:rPr>
              <a:t> DEMESSIONA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Adresse:       1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en-US" sz="1200" dirty="0">
                <a:latin typeface="Arial" charset="0"/>
                <a:ea typeface="Arial" charset="0"/>
                <a:cs typeface="Arial" charset="0"/>
              </a:rPr>
              <a:t>Street Name, </a:t>
            </a:r>
            <a:endParaRPr lang="en-US" sz="1200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2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200" dirty="0" smtClean="0">
                <a:latin typeface="Arial" charset="0"/>
                <a:ea typeface="Arial" charset="0"/>
                <a:cs typeface="Arial" charset="0"/>
              </a:rPr>
              <a:t>                    Berlin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Telefon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        000 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111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333</a:t>
            </a:r>
          </a:p>
          <a:p>
            <a:r>
              <a:rPr lang="fr-FR" sz="1200" dirty="0" err="1" smtClean="0">
                <a:latin typeface="Arial" charset="0"/>
                <a:ea typeface="Arial" charset="0"/>
                <a:cs typeface="Arial" charset="0"/>
              </a:rPr>
              <a:t>Mobiltelefon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: 000 </a:t>
            </a:r>
            <a:r>
              <a:rPr lang="fr-FR" sz="1200" dirty="0">
                <a:latin typeface="Arial" charset="0"/>
                <a:ea typeface="Arial" charset="0"/>
                <a:cs typeface="Arial" charset="0"/>
              </a:rPr>
              <a:t>222 </a:t>
            </a:r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444</a:t>
            </a:r>
          </a:p>
          <a:p>
            <a:r>
              <a:rPr lang="fr-FR" sz="1200" dirty="0" smtClean="0">
                <a:latin typeface="Arial" charset="0"/>
                <a:ea typeface="Arial" charset="0"/>
                <a:cs typeface="Arial" charset="0"/>
              </a:rPr>
              <a:t>Email:           name@mail.com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1629626" y="4440632"/>
            <a:ext cx="2391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BERUFSERFAHRUNGEN </a:t>
            </a:r>
          </a:p>
        </p:txBody>
      </p:sp>
      <p:pic>
        <p:nvPicPr>
          <p:cNvPr id="293" name="Image 29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83087" y="4428752"/>
            <a:ext cx="384216" cy="384216"/>
          </a:xfrm>
          <a:prstGeom prst="rect">
            <a:avLst/>
          </a:prstGeom>
        </p:spPr>
      </p:pic>
      <p:cxnSp>
        <p:nvCxnSpPr>
          <p:cNvPr id="294" name="Connecteur droit 293"/>
          <p:cNvCxnSpPr/>
          <p:nvPr/>
        </p:nvCxnSpPr>
        <p:spPr>
          <a:xfrm>
            <a:off x="88460" y="4860335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95" name="Tableau 2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504035"/>
              </p:ext>
            </p:extLst>
          </p:nvPr>
        </p:nvGraphicFramePr>
        <p:xfrm>
          <a:off x="88460" y="5021318"/>
          <a:ext cx="4396997" cy="2331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96997"/>
              </a:tblGrid>
              <a:tr h="630608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WEB-ENTWICKLER|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610675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WEB-ENTWICKLER|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  <a:tr h="766621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MICROSOFT</a:t>
                      </a:r>
                      <a:r>
                        <a:rPr lang="en-US" sz="12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| WEB-ENTWICKLER| 2010– 2015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6" name="Rectangle 295"/>
          <p:cNvSpPr/>
          <p:nvPr/>
        </p:nvSpPr>
        <p:spPr>
          <a:xfrm>
            <a:off x="2476494" y="7736765"/>
            <a:ext cx="1485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AUSBILDUNG </a:t>
            </a:r>
          </a:p>
        </p:txBody>
      </p:sp>
      <p:cxnSp>
        <p:nvCxnSpPr>
          <p:cNvPr id="297" name="Connecteur droit 296"/>
          <p:cNvCxnSpPr/>
          <p:nvPr/>
        </p:nvCxnSpPr>
        <p:spPr>
          <a:xfrm>
            <a:off x="21458" y="8132751"/>
            <a:ext cx="4463999" cy="0"/>
          </a:xfrm>
          <a:prstGeom prst="line">
            <a:avLst/>
          </a:prstGeom>
          <a:ln w="12700" cmpd="sng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98" name="Image 29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60142" y="7688459"/>
            <a:ext cx="440159" cy="427511"/>
          </a:xfrm>
          <a:prstGeom prst="rect">
            <a:avLst/>
          </a:prstGeom>
        </p:spPr>
      </p:pic>
      <p:graphicFrame>
        <p:nvGraphicFramePr>
          <p:cNvPr id="299" name="Tableau 2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472543"/>
              </p:ext>
            </p:extLst>
          </p:nvPr>
        </p:nvGraphicFramePr>
        <p:xfrm>
          <a:off x="88460" y="8344106"/>
          <a:ext cx="4201461" cy="1203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1461"/>
              </a:tblGrid>
              <a:tr h="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AUSBILDUNG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AUSBILDUNG | 2009</a:t>
                      </a:r>
                      <a:endParaRPr lang="fr-FR" sz="1200" kern="1200" dirty="0" smtClean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08" name="Tableau 3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336109"/>
              </p:ext>
            </p:extLst>
          </p:nvPr>
        </p:nvGraphicFramePr>
        <p:xfrm>
          <a:off x="4704111" y="2082800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9" name="Ellipse 308"/>
          <p:cNvSpPr/>
          <p:nvPr/>
        </p:nvSpPr>
        <p:spPr>
          <a:xfrm>
            <a:off x="4718184" y="2150912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10" name="Tableau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921608"/>
              </p:ext>
            </p:extLst>
          </p:nvPr>
        </p:nvGraphicFramePr>
        <p:xfrm>
          <a:off x="4649856" y="3883490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PERSÖNLICHKEIT 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1" name="Ellipse 310"/>
          <p:cNvSpPr/>
          <p:nvPr/>
        </p:nvSpPr>
        <p:spPr>
          <a:xfrm>
            <a:off x="4669089" y="3963215"/>
            <a:ext cx="144611" cy="14461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4718184" y="4344349"/>
            <a:ext cx="353539" cy="112488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093233" y="4471351"/>
            <a:ext cx="353539" cy="9978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463865" y="4235489"/>
            <a:ext cx="353539" cy="123374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4718184" y="5652372"/>
            <a:ext cx="110638" cy="10885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4718184" y="5913631"/>
            <a:ext cx="110638" cy="10885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4718398" y="6174890"/>
            <a:ext cx="110638" cy="1088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ZoneTexte 317"/>
          <p:cNvSpPr txBox="1"/>
          <p:nvPr/>
        </p:nvSpPr>
        <p:spPr>
          <a:xfrm>
            <a:off x="4918997" y="5559229"/>
            <a:ext cx="6179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Kreativ</a:t>
            </a:r>
            <a:endParaRPr lang="fr-FR" sz="1200" dirty="0"/>
          </a:p>
        </p:txBody>
      </p:sp>
      <p:sp>
        <p:nvSpPr>
          <p:cNvPr id="319" name="ZoneTexte 318"/>
          <p:cNvSpPr txBox="1"/>
          <p:nvPr/>
        </p:nvSpPr>
        <p:spPr>
          <a:xfrm>
            <a:off x="4918997" y="5818349"/>
            <a:ext cx="11749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Kommunikation</a:t>
            </a:r>
            <a:endParaRPr lang="fr-FR" sz="1200" dirty="0"/>
          </a:p>
        </p:txBody>
      </p:sp>
      <p:sp>
        <p:nvSpPr>
          <p:cNvPr id="320" name="ZoneTexte 319"/>
          <p:cNvSpPr txBox="1"/>
          <p:nvPr/>
        </p:nvSpPr>
        <p:spPr>
          <a:xfrm>
            <a:off x="4913462" y="6078154"/>
            <a:ext cx="503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Ernst</a:t>
            </a:r>
            <a:endParaRPr lang="fr-FR" sz="1200" dirty="0"/>
          </a:p>
        </p:txBody>
      </p:sp>
      <p:sp>
        <p:nvSpPr>
          <p:cNvPr id="321" name="Rectangle 320"/>
          <p:cNvSpPr/>
          <p:nvPr/>
        </p:nvSpPr>
        <p:spPr>
          <a:xfrm>
            <a:off x="5838893" y="4344349"/>
            <a:ext cx="353539" cy="1124881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4722913" y="6436149"/>
            <a:ext cx="110638" cy="1088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ZoneTexte 322"/>
          <p:cNvSpPr txBox="1"/>
          <p:nvPr/>
        </p:nvSpPr>
        <p:spPr>
          <a:xfrm>
            <a:off x="4913462" y="6356729"/>
            <a:ext cx="873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Organisiert</a:t>
            </a:r>
            <a:endParaRPr lang="fr-FR" sz="1200" dirty="0"/>
          </a:p>
        </p:txBody>
      </p:sp>
      <p:graphicFrame>
        <p:nvGraphicFramePr>
          <p:cNvPr id="324" name="Tableau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067643"/>
              </p:ext>
            </p:extLst>
          </p:nvPr>
        </p:nvGraphicFramePr>
        <p:xfrm>
          <a:off x="4669090" y="2420530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25" name="Ellipse 324"/>
          <p:cNvSpPr/>
          <p:nvPr/>
        </p:nvSpPr>
        <p:spPr>
          <a:xfrm>
            <a:off x="6299323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6" name="Ellipse 325"/>
          <p:cNvSpPr/>
          <p:nvPr/>
        </p:nvSpPr>
        <p:spPr>
          <a:xfrm>
            <a:off x="6536389" y="247252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7" name="Ellipse 326"/>
          <p:cNvSpPr/>
          <p:nvPr/>
        </p:nvSpPr>
        <p:spPr>
          <a:xfrm>
            <a:off x="6064660" y="2472525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8" name="Ellipse 327"/>
          <p:cNvSpPr/>
          <p:nvPr/>
        </p:nvSpPr>
        <p:spPr>
          <a:xfrm>
            <a:off x="6299323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9" name="Ellipse 328"/>
          <p:cNvSpPr/>
          <p:nvPr/>
        </p:nvSpPr>
        <p:spPr>
          <a:xfrm>
            <a:off x="6536389" y="2708387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0" name="Ellipse 329"/>
          <p:cNvSpPr/>
          <p:nvPr/>
        </p:nvSpPr>
        <p:spPr>
          <a:xfrm>
            <a:off x="6064660" y="2708387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1" name="Ellipse 330"/>
          <p:cNvSpPr/>
          <p:nvPr/>
        </p:nvSpPr>
        <p:spPr>
          <a:xfrm>
            <a:off x="6299323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2" name="Ellipse 331"/>
          <p:cNvSpPr/>
          <p:nvPr/>
        </p:nvSpPr>
        <p:spPr>
          <a:xfrm>
            <a:off x="6536389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3" name="Ellipse 332"/>
          <p:cNvSpPr/>
          <p:nvPr/>
        </p:nvSpPr>
        <p:spPr>
          <a:xfrm>
            <a:off x="6064660" y="2962393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4" name="Ellipse 333"/>
          <p:cNvSpPr/>
          <p:nvPr/>
        </p:nvSpPr>
        <p:spPr>
          <a:xfrm>
            <a:off x="6299323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5" name="Ellipse 334"/>
          <p:cNvSpPr/>
          <p:nvPr/>
        </p:nvSpPr>
        <p:spPr>
          <a:xfrm>
            <a:off x="6536389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6" name="Ellipse 335"/>
          <p:cNvSpPr/>
          <p:nvPr/>
        </p:nvSpPr>
        <p:spPr>
          <a:xfrm>
            <a:off x="6064660" y="3210351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219</Words>
  <Application>Microsoft Office PowerPoint</Application>
  <PresentationFormat>A4 (210 x 297 mm)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25</cp:revision>
  <dcterms:created xsi:type="dcterms:W3CDTF">2016-07-14T19:39:12Z</dcterms:created>
  <dcterms:modified xsi:type="dcterms:W3CDTF">2019-01-09T10:48:10Z</dcterms:modified>
</cp:coreProperties>
</file>