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0"/>
    <p:restoredTop sz="94586"/>
  </p:normalViewPr>
  <p:slideViewPr>
    <p:cSldViewPr snapToGrid="0" snapToObjects="1">
      <p:cViewPr>
        <p:scale>
          <a:sx n="91" d="100"/>
          <a:sy n="91" d="100"/>
        </p:scale>
        <p:origin x="1458" y="-23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06/01/2019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2.wdp"/><Relationship Id="rId3" Type="http://schemas.openxmlformats.org/officeDocument/2006/relationships/image" Target="../media/image2.png"/><Relationship Id="rId7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microsoft.com/office/2007/relationships/hdphoto" Target="../media/hdphoto1.wdp"/><Relationship Id="rId5" Type="http://schemas.openxmlformats.org/officeDocument/2006/relationships/image" Target="../media/image4.png"/><Relationship Id="rId10" Type="http://schemas.microsoft.com/office/2007/relationships/hdphoto" Target="../media/hdphoto3.wdp"/><Relationship Id="rId4" Type="http://schemas.openxmlformats.org/officeDocument/2006/relationships/image" Target="../media/image3.tiff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Image 17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185"/>
          <a:stretch/>
        </p:blipFill>
        <p:spPr>
          <a:xfrm>
            <a:off x="0" y="0"/>
            <a:ext cx="6858000" cy="1228299"/>
          </a:xfrm>
          <a:prstGeom prst="rect">
            <a:avLst/>
          </a:prstGeom>
        </p:spPr>
      </p:pic>
      <p:pic>
        <p:nvPicPr>
          <p:cNvPr id="174" name="Image 17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38" r="6666" b="-1"/>
          <a:stretch/>
        </p:blipFill>
        <p:spPr>
          <a:xfrm>
            <a:off x="0" y="1136859"/>
            <a:ext cx="6858000" cy="468563"/>
          </a:xfrm>
          <a:prstGeom prst="rect">
            <a:avLst/>
          </a:prstGeom>
        </p:spPr>
      </p:pic>
      <p:pic>
        <p:nvPicPr>
          <p:cNvPr id="175" name="Image 174"/>
          <p:cNvPicPr>
            <a:picLocks noChangeAspect="1"/>
          </p:cNvPicPr>
          <p:nvPr/>
        </p:nvPicPr>
        <p:blipFill rotWithShape="1">
          <a:blip r:embed="rId4"/>
          <a:srcRect l="18963" r="14434"/>
          <a:stretch/>
        </p:blipFill>
        <p:spPr>
          <a:xfrm>
            <a:off x="2912147" y="265794"/>
            <a:ext cx="1243436" cy="1246078"/>
          </a:xfrm>
          <a:prstGeom prst="ellipse">
            <a:avLst/>
          </a:prstGeom>
          <a:ln>
            <a:solidFill>
              <a:schemeClr val="tx1"/>
            </a:solidFill>
          </a:ln>
        </p:spPr>
      </p:pic>
      <p:graphicFrame>
        <p:nvGraphicFramePr>
          <p:cNvPr id="177" name="Tableau 17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8570303"/>
              </p:ext>
            </p:extLst>
          </p:nvPr>
        </p:nvGraphicFramePr>
        <p:xfrm>
          <a:off x="682906" y="1861697"/>
          <a:ext cx="5913184" cy="15849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318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endParaRPr lang="fr-FR" sz="14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sit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tristique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sapien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nec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en-GB" sz="11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en-GB" sz="11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  <a:endParaRPr lang="en-GB" sz="11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graphicFrame>
        <p:nvGraphicFramePr>
          <p:cNvPr id="178" name="Tableau 17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516609"/>
              </p:ext>
            </p:extLst>
          </p:nvPr>
        </p:nvGraphicFramePr>
        <p:xfrm>
          <a:off x="682906" y="3668084"/>
          <a:ext cx="5913184" cy="304050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913184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BERUFSERFAHRUNGEN </a:t>
                      </a:r>
                      <a:endParaRPr lang="fr-FR" sz="14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BERUFSBEZEICHNUNG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BERUFSBEZEICHNUNG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BERUFSBEZEICHNUNG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  <a:tr h="683926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UNTERNEHMEN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BERUFSBEZEICHNUNG </a:t>
                      </a:r>
                      <a:r>
                        <a:rPr lang="en-US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| </a:t>
                      </a:r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2000 – 2003</a:t>
                      </a:r>
                      <a:endParaRPr lang="fr-FR" sz="1100" kern="120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algn="l"/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179" name="Ellipse 178"/>
          <p:cNvSpPr/>
          <p:nvPr/>
        </p:nvSpPr>
        <p:spPr>
          <a:xfrm>
            <a:off x="212359" y="1935543"/>
            <a:ext cx="144611" cy="1446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0" name="Ellipse 179"/>
          <p:cNvSpPr/>
          <p:nvPr/>
        </p:nvSpPr>
        <p:spPr>
          <a:xfrm>
            <a:off x="192038" y="3746073"/>
            <a:ext cx="144611" cy="1446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81" name="Tableau 18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845521"/>
              </p:ext>
            </p:extLst>
          </p:nvPr>
        </p:nvGraphicFramePr>
        <p:xfrm>
          <a:off x="682906" y="6843568"/>
          <a:ext cx="2951546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154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ZUSÄTZLICHE INFORMATION </a:t>
                      </a:r>
                      <a:endParaRPr lang="fr-FR" sz="1400" dirty="0">
                        <a:solidFill>
                          <a:srgbClr val="FFC00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graphicFrame>
        <p:nvGraphicFramePr>
          <p:cNvPr id="182" name="Tableau 1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169104"/>
              </p:ext>
            </p:extLst>
          </p:nvPr>
        </p:nvGraphicFramePr>
        <p:xfrm>
          <a:off x="682906" y="7924927"/>
          <a:ext cx="2951546" cy="8991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951546"/>
              </a:tblGrid>
              <a:tr h="0">
                <a:tc>
                  <a:txBody>
                    <a:bodyPr/>
                    <a:lstStyle/>
                    <a:p>
                      <a:pPr algn="l"/>
                      <a:r>
                        <a:rPr lang="fr-FR" sz="140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SPRACHEN</a:t>
                      </a:r>
                      <a:endParaRPr lang="fr-FR" sz="140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de-DE" sz="11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Englisch: </a:t>
                      </a:r>
                      <a:r>
                        <a:rPr lang="de-DE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Französisch: </a:t>
                      </a:r>
                      <a:r>
                        <a:rPr lang="de-DE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Mündlich, schriftlich </a:t>
                      </a:r>
                    </a:p>
                    <a:p>
                      <a:pPr algn="l"/>
                      <a:r>
                        <a:rPr lang="de-DE" sz="1100" baseline="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Spanisch: </a:t>
                      </a:r>
                      <a:r>
                        <a:rPr lang="de-DE" sz="11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Mündlich, schriftlich </a:t>
                      </a:r>
                      <a:endParaRPr lang="de-DE" sz="1100" kern="1200" baseline="0" dirty="0" smtClean="0">
                        <a:solidFill>
                          <a:schemeClr val="tx1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83" name="Ellipse 182"/>
          <p:cNvSpPr/>
          <p:nvPr/>
        </p:nvSpPr>
        <p:spPr>
          <a:xfrm>
            <a:off x="210867" y="6893061"/>
            <a:ext cx="144611" cy="1446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4" name="Ellipse 183"/>
          <p:cNvSpPr/>
          <p:nvPr/>
        </p:nvSpPr>
        <p:spPr>
          <a:xfrm>
            <a:off x="210867" y="8003626"/>
            <a:ext cx="144611" cy="1446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86" name="Connecteur droit 185"/>
          <p:cNvCxnSpPr/>
          <p:nvPr/>
        </p:nvCxnSpPr>
        <p:spPr>
          <a:xfrm>
            <a:off x="294823" y="2176041"/>
            <a:ext cx="0" cy="1270616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7" name="Connecteur droit 186"/>
          <p:cNvCxnSpPr/>
          <p:nvPr/>
        </p:nvCxnSpPr>
        <p:spPr>
          <a:xfrm>
            <a:off x="264343" y="3983621"/>
            <a:ext cx="0" cy="255607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9" name="Connecteur droit 188"/>
          <p:cNvCxnSpPr/>
          <p:nvPr/>
        </p:nvCxnSpPr>
        <p:spPr>
          <a:xfrm>
            <a:off x="283172" y="7151225"/>
            <a:ext cx="0" cy="58770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1" name="Connecteur droit 190"/>
          <p:cNvCxnSpPr/>
          <p:nvPr/>
        </p:nvCxnSpPr>
        <p:spPr>
          <a:xfrm>
            <a:off x="283226" y="8236378"/>
            <a:ext cx="0" cy="58770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2" name="Tableau 19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97311098"/>
              </p:ext>
            </p:extLst>
          </p:nvPr>
        </p:nvGraphicFramePr>
        <p:xfrm>
          <a:off x="4155583" y="6850346"/>
          <a:ext cx="1944589" cy="30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944589"/>
              </a:tblGrid>
              <a:tr h="130305">
                <a:tc>
                  <a:txBody>
                    <a:bodyPr/>
                    <a:lstStyle/>
                    <a:p>
                      <a:pPr algn="l"/>
                      <a:r>
                        <a:rPr lang="fr-FR" sz="11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   </a:t>
                      </a:r>
                      <a:r>
                        <a:rPr lang="fr-FR" sz="1400" kern="1200" dirty="0" smtClean="0">
                          <a:solidFill>
                            <a:srgbClr val="FFC000"/>
                          </a:solidFill>
                          <a:effectLst/>
                          <a:latin typeface="Arial" charset="0"/>
                          <a:ea typeface="Arial" charset="0"/>
                          <a:cs typeface="Arial" charset="0"/>
                        </a:rPr>
                        <a:t>FÄHIGKEITEN </a:t>
                      </a:r>
                      <a:endParaRPr lang="fr-FR" sz="1100" kern="1200" dirty="0" smtClean="0">
                        <a:solidFill>
                          <a:srgbClr val="FFC000"/>
                        </a:solidFill>
                        <a:effectLst/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anchor="ctr">
                    <a:lnB w="3175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93" name="Ellipse 192"/>
          <p:cNvSpPr/>
          <p:nvPr/>
        </p:nvSpPr>
        <p:spPr>
          <a:xfrm>
            <a:off x="3942487" y="6930015"/>
            <a:ext cx="144611" cy="144611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94" name="Tableau 19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2133385"/>
              </p:ext>
            </p:extLst>
          </p:nvPr>
        </p:nvGraphicFramePr>
        <p:xfrm>
          <a:off x="4155584" y="7188076"/>
          <a:ext cx="2440505" cy="1554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42601"/>
                <a:gridCol w="897904"/>
              </a:tblGrid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Windows</a:t>
                      </a:r>
                      <a:r>
                        <a:rPr lang="fr-FR" sz="1100" baseline="0" dirty="0" smtClean="0"/>
                        <a:t> 7 &amp; 8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Word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Excel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PowerPoint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err="1" smtClean="0"/>
                        <a:t>Buchhaltung</a:t>
                      </a:r>
                      <a:r>
                        <a:rPr lang="fr-FR" sz="1100" dirty="0" smtClean="0"/>
                        <a:t> 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Management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cxnSp>
        <p:nvCxnSpPr>
          <p:cNvPr id="207" name="Connecteur droit 206"/>
          <p:cNvCxnSpPr/>
          <p:nvPr/>
        </p:nvCxnSpPr>
        <p:spPr>
          <a:xfrm>
            <a:off x="4014792" y="7163604"/>
            <a:ext cx="0" cy="1904769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9" name="Ellipse 208"/>
          <p:cNvSpPr/>
          <p:nvPr/>
        </p:nvSpPr>
        <p:spPr>
          <a:xfrm>
            <a:off x="5743367" y="7231924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0" name="Ellipse 209"/>
          <p:cNvSpPr/>
          <p:nvPr/>
        </p:nvSpPr>
        <p:spPr>
          <a:xfrm>
            <a:off x="5980433" y="7231924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11" name="Ellipse 210"/>
          <p:cNvSpPr/>
          <p:nvPr/>
        </p:nvSpPr>
        <p:spPr>
          <a:xfrm>
            <a:off x="5508704" y="7231924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1" name="Ellipse 220"/>
          <p:cNvSpPr/>
          <p:nvPr/>
        </p:nvSpPr>
        <p:spPr>
          <a:xfrm>
            <a:off x="6217499" y="7229135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2" name="Ellipse 221"/>
          <p:cNvSpPr/>
          <p:nvPr/>
        </p:nvSpPr>
        <p:spPr>
          <a:xfrm>
            <a:off x="6454565" y="7229135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9" name="Ellipse 238"/>
          <p:cNvSpPr/>
          <p:nvPr/>
        </p:nvSpPr>
        <p:spPr>
          <a:xfrm>
            <a:off x="5743367" y="7502968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0" name="Ellipse 239"/>
          <p:cNvSpPr/>
          <p:nvPr/>
        </p:nvSpPr>
        <p:spPr>
          <a:xfrm>
            <a:off x="5980433" y="7502968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1" name="Ellipse 240"/>
          <p:cNvSpPr/>
          <p:nvPr/>
        </p:nvSpPr>
        <p:spPr>
          <a:xfrm>
            <a:off x="5508704" y="7502968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2" name="Ellipse 241"/>
          <p:cNvSpPr/>
          <p:nvPr/>
        </p:nvSpPr>
        <p:spPr>
          <a:xfrm>
            <a:off x="6217499" y="7500179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3" name="Ellipse 242"/>
          <p:cNvSpPr/>
          <p:nvPr/>
        </p:nvSpPr>
        <p:spPr>
          <a:xfrm>
            <a:off x="6454565" y="7500179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4" name="Ellipse 243"/>
          <p:cNvSpPr/>
          <p:nvPr/>
        </p:nvSpPr>
        <p:spPr>
          <a:xfrm>
            <a:off x="5743367" y="7761171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5" name="Ellipse 244"/>
          <p:cNvSpPr/>
          <p:nvPr/>
        </p:nvSpPr>
        <p:spPr>
          <a:xfrm>
            <a:off x="5980433" y="7761171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6" name="Ellipse 245"/>
          <p:cNvSpPr/>
          <p:nvPr/>
        </p:nvSpPr>
        <p:spPr>
          <a:xfrm>
            <a:off x="5508704" y="7761171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7" name="Ellipse 246"/>
          <p:cNvSpPr/>
          <p:nvPr/>
        </p:nvSpPr>
        <p:spPr>
          <a:xfrm>
            <a:off x="6217499" y="7758382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8" name="Ellipse 247"/>
          <p:cNvSpPr/>
          <p:nvPr/>
        </p:nvSpPr>
        <p:spPr>
          <a:xfrm>
            <a:off x="6454565" y="7758382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9" name="Ellipse 248"/>
          <p:cNvSpPr/>
          <p:nvPr/>
        </p:nvSpPr>
        <p:spPr>
          <a:xfrm>
            <a:off x="5743367" y="801658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0" name="Ellipse 249"/>
          <p:cNvSpPr/>
          <p:nvPr/>
        </p:nvSpPr>
        <p:spPr>
          <a:xfrm>
            <a:off x="5980433" y="801658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1" name="Ellipse 250"/>
          <p:cNvSpPr/>
          <p:nvPr/>
        </p:nvSpPr>
        <p:spPr>
          <a:xfrm>
            <a:off x="5508704" y="801658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2" name="Ellipse 251"/>
          <p:cNvSpPr/>
          <p:nvPr/>
        </p:nvSpPr>
        <p:spPr>
          <a:xfrm>
            <a:off x="6217499" y="8013796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3" name="Ellipse 252"/>
          <p:cNvSpPr/>
          <p:nvPr/>
        </p:nvSpPr>
        <p:spPr>
          <a:xfrm>
            <a:off x="6454565" y="8013796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4" name="Ellipse 253"/>
          <p:cNvSpPr/>
          <p:nvPr/>
        </p:nvSpPr>
        <p:spPr>
          <a:xfrm>
            <a:off x="5743367" y="8268109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5" name="Ellipse 254"/>
          <p:cNvSpPr/>
          <p:nvPr/>
        </p:nvSpPr>
        <p:spPr>
          <a:xfrm>
            <a:off x="5980433" y="8268109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6" name="Ellipse 255"/>
          <p:cNvSpPr/>
          <p:nvPr/>
        </p:nvSpPr>
        <p:spPr>
          <a:xfrm>
            <a:off x="5508704" y="8268109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7" name="Ellipse 256"/>
          <p:cNvSpPr/>
          <p:nvPr/>
        </p:nvSpPr>
        <p:spPr>
          <a:xfrm>
            <a:off x="6217499" y="8265320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8" name="Ellipse 257"/>
          <p:cNvSpPr/>
          <p:nvPr/>
        </p:nvSpPr>
        <p:spPr>
          <a:xfrm>
            <a:off x="6454565" y="8265320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9" name="Ellipse 258"/>
          <p:cNvSpPr/>
          <p:nvPr/>
        </p:nvSpPr>
        <p:spPr>
          <a:xfrm>
            <a:off x="5743367" y="853351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0" name="Ellipse 259"/>
          <p:cNvSpPr/>
          <p:nvPr/>
        </p:nvSpPr>
        <p:spPr>
          <a:xfrm>
            <a:off x="5980433" y="853351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1" name="Ellipse 260"/>
          <p:cNvSpPr/>
          <p:nvPr/>
        </p:nvSpPr>
        <p:spPr>
          <a:xfrm>
            <a:off x="5508704" y="8533515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2" name="Ellipse 261"/>
          <p:cNvSpPr/>
          <p:nvPr/>
        </p:nvSpPr>
        <p:spPr>
          <a:xfrm>
            <a:off x="6217499" y="8530726"/>
            <a:ext cx="172725" cy="172725"/>
          </a:xfrm>
          <a:prstGeom prst="ellipse">
            <a:avLst/>
          </a:prstGeom>
          <a:solidFill>
            <a:schemeClr val="tx1"/>
          </a:solidFill>
          <a:ln w="28575" cmpd="sng">
            <a:solidFill>
              <a:schemeClr val="accent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3" name="Ellipse 262"/>
          <p:cNvSpPr/>
          <p:nvPr/>
        </p:nvSpPr>
        <p:spPr>
          <a:xfrm>
            <a:off x="6454565" y="8530726"/>
            <a:ext cx="172725" cy="172725"/>
          </a:xfrm>
          <a:prstGeom prst="ellipse">
            <a:avLst/>
          </a:prstGeom>
          <a:solidFill>
            <a:schemeClr val="bg1"/>
          </a:solidFill>
          <a:ln w="28575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4" name="Rectangle 263"/>
          <p:cNvSpPr/>
          <p:nvPr/>
        </p:nvSpPr>
        <p:spPr>
          <a:xfrm>
            <a:off x="0" y="9256295"/>
            <a:ext cx="6858000" cy="64970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71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478" y="9469539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2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742" y="9469539"/>
            <a:ext cx="194682" cy="19468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73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9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347" y="9469539"/>
            <a:ext cx="229883" cy="22988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4" name="ZoneTexte 273"/>
          <p:cNvSpPr txBox="1"/>
          <p:nvPr/>
        </p:nvSpPr>
        <p:spPr>
          <a:xfrm>
            <a:off x="550160" y="9438478"/>
            <a:ext cx="197522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charset="0"/>
                <a:ea typeface="Arial" charset="0"/>
                <a:cs typeface="Arial" charset="0"/>
              </a:rPr>
              <a:t>12 STREET NAME</a:t>
            </a:r>
            <a:r>
              <a:rPr lang="en-US" sz="1100"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100" smtClean="0">
                <a:latin typeface="Arial" charset="0"/>
                <a:ea typeface="Arial" charset="0"/>
                <a:cs typeface="Arial" charset="0"/>
              </a:rPr>
              <a:t>BERLIN</a:t>
            </a:r>
            <a:endParaRPr lang="fr-FR" sz="11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5" name="ZoneTexte 274"/>
          <p:cNvSpPr txBox="1"/>
          <p:nvPr/>
        </p:nvSpPr>
        <p:spPr>
          <a:xfrm>
            <a:off x="3317940" y="9438679"/>
            <a:ext cx="96853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 dirty="0">
                <a:latin typeface="Arial" charset="0"/>
                <a:ea typeface="Arial" charset="0"/>
                <a:cs typeface="Arial" charset="0"/>
              </a:rPr>
              <a:t>000 111 333</a:t>
            </a:r>
          </a:p>
        </p:txBody>
      </p:sp>
      <p:sp>
        <p:nvSpPr>
          <p:cNvPr id="276" name="ZoneTexte 275"/>
          <p:cNvSpPr txBox="1"/>
          <p:nvPr/>
        </p:nvSpPr>
        <p:spPr>
          <a:xfrm>
            <a:off x="4896230" y="9445980"/>
            <a:ext cx="15456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Arial Hebrew" charset="-79"/>
                <a:ea typeface="Arial Hebrew" charset="-79"/>
                <a:cs typeface="Arial Hebrew" charset="-79"/>
              </a:rPr>
              <a:t>NAME@MAIL.COM</a:t>
            </a:r>
            <a:endParaRPr lang="fr-FR" sz="1200" dirty="0">
              <a:latin typeface="Arial Hebrew" charset="-79"/>
              <a:ea typeface="Arial Hebrew" charset="-79"/>
              <a:cs typeface="Arial Hebrew" charset="-79"/>
            </a:endParaRPr>
          </a:p>
        </p:txBody>
      </p:sp>
      <p:sp>
        <p:nvSpPr>
          <p:cNvPr id="283" name="ZoneTexte 282"/>
          <p:cNvSpPr txBox="1"/>
          <p:nvPr/>
        </p:nvSpPr>
        <p:spPr>
          <a:xfrm>
            <a:off x="209730" y="129557"/>
            <a:ext cx="241034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b="1" dirty="0" smtClean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Séverine</a:t>
            </a:r>
            <a:r>
              <a:rPr lang="fr-FR" sz="20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</a:p>
          <a:p>
            <a:r>
              <a:rPr lang="fr-FR" sz="2800" dirty="0" smtClean="0">
                <a:latin typeface="Arial" charset="0"/>
                <a:ea typeface="Arial" charset="0"/>
                <a:cs typeface="Arial" charset="0"/>
              </a:rPr>
              <a:t>LEVASIERRE</a:t>
            </a:r>
            <a:endParaRPr lang="fr-FR" sz="280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4" name="ZoneTexte 283"/>
          <p:cNvSpPr txBox="1"/>
          <p:nvPr/>
        </p:nvSpPr>
        <p:spPr>
          <a:xfrm>
            <a:off x="4229154" y="385518"/>
            <a:ext cx="25563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err="1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Berufsbezeichnung</a:t>
            </a:r>
            <a:r>
              <a:rPr lang="fr-FR" sz="2000" b="1" dirty="0">
                <a:solidFill>
                  <a:schemeClr val="accent4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endParaRPr lang="fr-FR" sz="2800" dirty="0"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</TotalTime>
  <Words>224</Words>
  <Application>Microsoft Office PowerPoint</Application>
  <PresentationFormat>A4 (210 x 297 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Hebrew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2016-07-14T19:39:12Z</dcterms:created>
  <dcterms:modified xsi:type="dcterms:W3CDTF">2019-01-06T17:11:24Z</dcterms:modified>
</cp:coreProperties>
</file>