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91" d="100"/>
          <a:sy n="91" d="100"/>
        </p:scale>
        <p:origin x="1434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65" y="6664676"/>
            <a:ext cx="1694070" cy="253811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092200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8" r="7536"/>
          <a:stretch/>
        </p:blipFill>
        <p:spPr>
          <a:xfrm>
            <a:off x="0" y="9162447"/>
            <a:ext cx="6858000" cy="743553"/>
          </a:xfrm>
          <a:prstGeom prst="rect">
            <a:avLst/>
          </a:prstGeom>
        </p:spPr>
      </p:pic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86648"/>
              </p:ext>
            </p:extLst>
          </p:nvPr>
        </p:nvGraphicFramePr>
        <p:xfrm>
          <a:off x="227262" y="1139687"/>
          <a:ext cx="2354703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470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AUSBILDUNG </a:t>
                      </a:r>
                      <a:endParaRPr lang="fr-FR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16010"/>
              </p:ext>
            </p:extLst>
          </p:nvPr>
        </p:nvGraphicFramePr>
        <p:xfrm>
          <a:off x="2864224" y="1140668"/>
          <a:ext cx="3849834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98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BERUFSERFAHRUNGEN </a:t>
                      </a: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91555"/>
              </p:ext>
            </p:extLst>
          </p:nvPr>
        </p:nvGraphicFramePr>
        <p:xfrm>
          <a:off x="4503700" y="7542292"/>
          <a:ext cx="2220950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20800"/>
                <a:gridCol w="120015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Berlin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4560850" y="6749781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Alexi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MORENTIN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5" name="Tableau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37458"/>
              </p:ext>
            </p:extLst>
          </p:nvPr>
        </p:nvGraphicFramePr>
        <p:xfrm>
          <a:off x="227262" y="636335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PERSÖNLICHKEIT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7" name="Rectangle 126"/>
          <p:cNvSpPr/>
          <p:nvPr/>
        </p:nvSpPr>
        <p:spPr>
          <a:xfrm>
            <a:off x="295590" y="6860785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670639" y="6987787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1041271" y="6751925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295590" y="8132232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295590" y="8393491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295804" y="8654750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496403" y="8039089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Kreativ</a:t>
            </a:r>
            <a:endParaRPr lang="fr-FR" sz="12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96403" y="8298209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Kommunikation</a:t>
            </a:r>
            <a:endParaRPr lang="fr-FR" sz="1200" dirty="0"/>
          </a:p>
        </p:txBody>
      </p:sp>
      <p:sp>
        <p:nvSpPr>
          <p:cNvPr id="135" name="ZoneTexte 134"/>
          <p:cNvSpPr txBox="1"/>
          <p:nvPr/>
        </p:nvSpPr>
        <p:spPr>
          <a:xfrm>
            <a:off x="490868" y="8558014"/>
            <a:ext cx="538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Ernst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416299" y="6860785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300319" y="8916009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490868" y="8836589"/>
            <a:ext cx="873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Organisiert</a:t>
            </a:r>
            <a:endParaRPr lang="fr-FR" sz="1200" dirty="0"/>
          </a:p>
        </p:txBody>
      </p:sp>
      <p:graphicFrame>
        <p:nvGraphicFramePr>
          <p:cNvPr id="139" name="Tableau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4558"/>
              </p:ext>
            </p:extLst>
          </p:nvPr>
        </p:nvGraphicFramePr>
        <p:xfrm>
          <a:off x="2868943" y="4672813"/>
          <a:ext cx="3814813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481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1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40501"/>
              </p:ext>
            </p:extLst>
          </p:nvPr>
        </p:nvGraphicFramePr>
        <p:xfrm>
          <a:off x="2864224" y="5002007"/>
          <a:ext cx="3708961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801"/>
                <a:gridCol w="666160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494458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4731524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4259795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4494458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4731524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4259795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4494458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4731524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4259795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4494458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4731524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259795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5203253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5440319" y="505644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4968590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5203253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5440319" y="529230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4968590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5203253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5440319" y="554630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4968590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5203253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0319" y="5794266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968590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6" name="Tableau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09812"/>
              </p:ext>
            </p:extLst>
          </p:nvPr>
        </p:nvGraphicFramePr>
        <p:xfrm>
          <a:off x="236508" y="4038796"/>
          <a:ext cx="2282398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39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ZUSÄTZLICHE INFORMATION 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7" name="Tableau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54167"/>
              </p:ext>
            </p:extLst>
          </p:nvPr>
        </p:nvGraphicFramePr>
        <p:xfrm>
          <a:off x="216628" y="5396230"/>
          <a:ext cx="2270747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747"/>
              </a:tblGrid>
              <a:tr h="12486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Spanisch: Mündlich, schriftlich 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259694" y="215120"/>
            <a:ext cx="3469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accent4"/>
                </a:solidFill>
              </a:rPr>
              <a:t>Berufsbezeichnung</a:t>
            </a:r>
            <a:r>
              <a:rPr lang="fr-FR" dirty="0">
                <a:solidFill>
                  <a:schemeClr val="accent4"/>
                </a:solidFill>
              </a:rPr>
              <a:t> </a:t>
            </a:r>
          </a:p>
        </p:txBody>
      </p:sp>
      <p:cxnSp>
        <p:nvCxnSpPr>
          <p:cNvPr id="172" name="Connecteur droit 171"/>
          <p:cNvCxnSpPr/>
          <p:nvPr/>
        </p:nvCxnSpPr>
        <p:spPr>
          <a:xfrm>
            <a:off x="2712720" y="457200"/>
            <a:ext cx="414528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235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2016-07-14T19:39:12Z</dcterms:created>
  <dcterms:modified xsi:type="dcterms:W3CDTF">2019-01-09T10:47:16Z</dcterms:modified>
</cp:coreProperties>
</file>