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87580"/>
  </p:normalViewPr>
  <p:slideViewPr>
    <p:cSldViewPr snapToGrid="0" snapToObjects="1">
      <p:cViewPr>
        <p:scale>
          <a:sx n="98" d="100"/>
          <a:sy n="98" d="100"/>
        </p:scale>
        <p:origin x="1278" y="-28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92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9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52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62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4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13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34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5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74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2549-812F-1849-B618-BCB52D6A63F3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99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260347" y="825739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030027" y="41454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smtClean="0">
                <a:solidFill>
                  <a:schemeClr val="accent6"/>
                </a:solidFill>
              </a:rPr>
              <a:t>Alicia </a:t>
            </a:r>
            <a:r>
              <a:rPr lang="fr-FR" sz="2800" b="1" smtClean="0">
                <a:solidFill>
                  <a:schemeClr val="bg2">
                    <a:lumMod val="90000"/>
                  </a:schemeClr>
                </a:solidFill>
              </a:rPr>
              <a:t>LEVALOUSIAE</a:t>
            </a:r>
            <a:endParaRPr lang="fr-FR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924286" y="23021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366213" y="22976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69507" y="22976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18626"/>
              </p:ext>
            </p:extLst>
          </p:nvPr>
        </p:nvGraphicFramePr>
        <p:xfrm>
          <a:off x="2525574" y="943318"/>
          <a:ext cx="1930679" cy="1528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0679"/>
              </a:tblGrid>
              <a:tr h="152818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41" y="745713"/>
            <a:ext cx="546100" cy="469900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3079718" y="249824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521645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624939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57331"/>
              </p:ext>
            </p:extLst>
          </p:nvPr>
        </p:nvGraphicFramePr>
        <p:xfrm>
          <a:off x="4601184" y="980663"/>
          <a:ext cx="2256816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1948"/>
                <a:gridCol w="1254868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Ellipse 19"/>
          <p:cNvSpPr/>
          <p:nvPr/>
        </p:nvSpPr>
        <p:spPr>
          <a:xfrm>
            <a:off x="5824848" y="249824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266775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370069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00969"/>
              </p:ext>
            </p:extLst>
          </p:nvPr>
        </p:nvGraphicFramePr>
        <p:xfrm>
          <a:off x="771272" y="2965086"/>
          <a:ext cx="57038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AUSBILDUNG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422037"/>
              </p:ext>
            </p:extLst>
          </p:nvPr>
        </p:nvGraphicFramePr>
        <p:xfrm>
          <a:off x="766747" y="4647610"/>
          <a:ext cx="5708373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8373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BERUFSERFAHRUNGEN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573679" y="3390500"/>
            <a:ext cx="45719" cy="763306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27960" y="4996946"/>
            <a:ext cx="45719" cy="2628276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8" y="2965086"/>
            <a:ext cx="466620" cy="40151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92" y="4647610"/>
            <a:ext cx="456374" cy="392694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920"/>
              </p:ext>
            </p:extLst>
          </p:nvPr>
        </p:nvGraphicFramePr>
        <p:xfrm>
          <a:off x="751991" y="8090897"/>
          <a:ext cx="221181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18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SPRACHEN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37853"/>
              </p:ext>
            </p:extLst>
          </p:nvPr>
        </p:nvGraphicFramePr>
        <p:xfrm>
          <a:off x="3358546" y="8090897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 flipH="1">
            <a:off x="561271" y="8527443"/>
            <a:ext cx="45719" cy="493094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 flipH="1">
            <a:off x="3169133" y="8527443"/>
            <a:ext cx="45719" cy="848498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2" y="8090897"/>
            <a:ext cx="456374" cy="392694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805" y="8085900"/>
            <a:ext cx="456374" cy="392694"/>
          </a:xfrm>
          <a:prstGeom prst="rect">
            <a:avLst/>
          </a:prstGeom>
        </p:spPr>
      </p:pic>
      <p:sp>
        <p:nvSpPr>
          <p:cNvPr id="59" name="Ellipse 58"/>
          <p:cNvSpPr/>
          <p:nvPr/>
        </p:nvSpPr>
        <p:spPr>
          <a:xfrm>
            <a:off x="5415700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662134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908343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169266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154552" y="8478594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415700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662134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908343" y="875369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169266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54552" y="875369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15700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662134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908343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169266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54552" y="8997567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415700" y="923114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662134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908343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169266" y="923114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54552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196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2016-07-14T14:26:57Z</dcterms:created>
  <dcterms:modified xsi:type="dcterms:W3CDTF">2019-01-06T16:59:29Z</dcterms:modified>
</cp:coreProperties>
</file>