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4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B9E"/>
    <a:srgbClr val="FFE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586"/>
  </p:normalViewPr>
  <p:slideViewPr>
    <p:cSldViewPr snapToGrid="0" snapToObjects="1">
      <p:cViewPr>
        <p:scale>
          <a:sx n="100" d="100"/>
          <a:sy n="100" d="100"/>
        </p:scale>
        <p:origin x="1236" y="-29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465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9803" y="6934200"/>
            <a:ext cx="5297805" cy="2443480"/>
          </a:xfrm>
        </p:spPr>
        <p:txBody>
          <a:bodyPr>
            <a:normAutofit/>
          </a:bodyPr>
          <a:lstStyle>
            <a:lvl1pPr marL="0" indent="0" algn="l">
              <a:buNone/>
              <a:defRPr sz="1500" spc="23" baseline="0">
                <a:solidFill>
                  <a:schemeClr val="tx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5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59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327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4894" y="550333"/>
            <a:ext cx="1393031" cy="8518701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8625" y="550333"/>
            <a:ext cx="4350544" cy="8518701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9524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19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803" y="1096264"/>
            <a:ext cx="5297805" cy="5837936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650" b="1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6934200"/>
            <a:ext cx="5297805" cy="2443480"/>
          </a:xfrm>
        </p:spPr>
        <p:txBody>
          <a:bodyPr anchor="t">
            <a:normAutofit/>
          </a:bodyPr>
          <a:lstStyle>
            <a:lvl1pPr marL="0" indent="0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257175" cy="990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38784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9803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6145" y="2641602"/>
            <a:ext cx="2520315" cy="6285265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5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480378"/>
            <a:ext cx="2520315" cy="105664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9803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3449574" y="2480378"/>
            <a:ext cx="2523744" cy="105664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46145" y="3622017"/>
            <a:ext cx="2520315" cy="5293383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468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64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151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2"/>
            <a:ext cx="1800225" cy="2311396"/>
          </a:xfrm>
        </p:spPr>
        <p:txBody>
          <a:bodyPr anchor="b">
            <a:normAutofit/>
          </a:bodyPr>
          <a:lstStyle>
            <a:lvl1pPr>
              <a:defRPr sz="2100" b="1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990600"/>
            <a:ext cx="3419475" cy="7924800"/>
          </a:xfrm>
        </p:spPr>
        <p:txBody>
          <a:bodyPr/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3032951"/>
            <a:ext cx="1800225" cy="5503335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600"/>
              </a:spcBef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7773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7374467"/>
            <a:ext cx="6313394" cy="25315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7594600"/>
            <a:ext cx="5614988" cy="1320800"/>
          </a:xfrm>
        </p:spPr>
        <p:txBody>
          <a:bodyPr anchor="b">
            <a:normAutofit/>
          </a:bodyPr>
          <a:lstStyle>
            <a:lvl1pPr>
              <a:defRPr sz="2100" b="1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6352223" cy="740844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8823520"/>
            <a:ext cx="5614988" cy="86234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105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127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313646" y="0"/>
            <a:ext cx="548640" cy="9906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9803" y="528320"/>
            <a:ext cx="5452110" cy="191470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9803" y="2641602"/>
            <a:ext cx="4834890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5212135" y="1603342"/>
            <a:ext cx="2751665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1CD536A-07C6-A346-9D31-0B0D4B1CD375}" type="datetimeFigureOut">
              <a:rPr lang="fr-FR" smtClean="0"/>
              <a:t>09/01/2019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4001400" y="6006009"/>
            <a:ext cx="5173133" cy="205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330791" y="8915402"/>
            <a:ext cx="514350" cy="857603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240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defRPr>
            </a:lvl1pPr>
          </a:lstStyle>
          <a:p>
            <a:fld id="{85DB6A37-280D-6444-97F1-F1CF2CFD239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17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 spc="-53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37160" indent="-137160" algn="l" defTabSz="685800" rtl="0" eaLnBrk="1" latinLnBrk="0" hangingPunct="1">
        <a:lnSpc>
          <a:spcPct val="95000"/>
        </a:lnSpc>
        <a:spcBef>
          <a:spcPts val="1050"/>
        </a:spcBef>
        <a:spcAft>
          <a:spcPts val="150"/>
        </a:spcAft>
        <a:buClr>
          <a:schemeClr val="accent1"/>
        </a:buClr>
        <a:buSzPct val="80000"/>
        <a:buFont typeface="Arial" pitchFamily="34" charset="0"/>
        <a:buChar char="•"/>
        <a:defRPr sz="1500" kern="1200" spc="8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3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90000"/>
        </a:lnSpc>
        <a:spcBef>
          <a:spcPts val="225"/>
        </a:spcBef>
        <a:spcAft>
          <a:spcPts val="225"/>
        </a:spcAft>
        <a:buClr>
          <a:schemeClr val="accent1"/>
        </a:buClr>
        <a:buFont typeface="Wingdings 2" pitchFamily="18" charset="2"/>
        <a:buChar char="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cteur droit 5"/>
          <p:cNvCxnSpPr/>
          <p:nvPr/>
        </p:nvCxnSpPr>
        <p:spPr>
          <a:xfrm flipH="1" flipV="1">
            <a:off x="205205" y="1438845"/>
            <a:ext cx="4652683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18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451" y="177566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87" y="177566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488500" y="146505"/>
            <a:ext cx="1975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BERLIN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245649" y="146706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34570" y="154007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62109" y="662534"/>
            <a:ext cx="26214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Nancy </a:t>
            </a:r>
            <a:r>
              <a:rPr lang="fr-FR" sz="200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2439384" y="1018403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err="1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r>
              <a:rPr lang="fr-FR" sz="2000" dirty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232195"/>
              </p:ext>
            </p:extLst>
          </p:nvPr>
        </p:nvGraphicFramePr>
        <p:xfrm>
          <a:off x="481029" y="2674831"/>
          <a:ext cx="5784285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400" b="1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926752"/>
              </p:ext>
            </p:extLst>
          </p:nvPr>
        </p:nvGraphicFramePr>
        <p:xfrm>
          <a:off x="481029" y="4386523"/>
          <a:ext cx="5784285" cy="23565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8428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 </a:t>
                      </a:r>
                      <a:endParaRPr lang="fr-FR" sz="1400" b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21" name="Connecteur droit 20"/>
          <p:cNvCxnSpPr/>
          <p:nvPr/>
        </p:nvCxnSpPr>
        <p:spPr>
          <a:xfrm flipH="1">
            <a:off x="205205" y="625620"/>
            <a:ext cx="5016018" cy="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Image 2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0" t="1" r="5799" b="2057"/>
          <a:stretch/>
        </p:blipFill>
        <p:spPr>
          <a:xfrm>
            <a:off x="4844521" y="435161"/>
            <a:ext cx="1544837" cy="1547465"/>
          </a:xfrm>
          <a:prstGeom prst="ellipse">
            <a:avLst/>
          </a:prstGeom>
          <a:ln>
            <a:solidFill>
              <a:schemeClr val="accent1"/>
            </a:solidFill>
          </a:ln>
        </p:spPr>
      </p:pic>
      <p:sp>
        <p:nvSpPr>
          <p:cNvPr id="25" name="Ellipse 24"/>
          <p:cNvSpPr/>
          <p:nvPr/>
        </p:nvSpPr>
        <p:spPr>
          <a:xfrm>
            <a:off x="336418" y="2761537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385970"/>
              </p:ext>
            </p:extLst>
          </p:nvPr>
        </p:nvGraphicFramePr>
        <p:xfrm>
          <a:off x="481027" y="7061259"/>
          <a:ext cx="2900893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0089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ZUSÄTZLICHE INFORMATION </a:t>
                      </a:r>
                      <a:endParaRPr lang="fr-FR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9" name="Tableau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113335"/>
              </p:ext>
            </p:extLst>
          </p:nvPr>
        </p:nvGraphicFramePr>
        <p:xfrm>
          <a:off x="3920403" y="7061259"/>
          <a:ext cx="2318975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8975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 SPRACHEN</a:t>
                      </a:r>
                      <a:endParaRPr lang="fr-FR" sz="1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Spanisch: Mündlich, schriftlich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384609"/>
              </p:ext>
            </p:extLst>
          </p:nvPr>
        </p:nvGraphicFramePr>
        <p:xfrm>
          <a:off x="466954" y="8269468"/>
          <a:ext cx="3139804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9804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MANAGEMENT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PROJEKTMANAGEMENT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BUCHHALTUNG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ÄNDERUNGSMANAGEMENT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1651455"/>
              </p:ext>
            </p:extLst>
          </p:nvPr>
        </p:nvGraphicFramePr>
        <p:xfrm>
          <a:off x="3920403" y="8278577"/>
          <a:ext cx="2344911" cy="1280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491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PERSÖNLICHKEIT 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FÜHRUNG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KREATIV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ORGANISIERT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000" kern="12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ERNST</a:t>
                      </a:r>
                      <a:endParaRPr lang="fr-FR" sz="10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72" name="Ellipse 71"/>
          <p:cNvSpPr/>
          <p:nvPr/>
        </p:nvSpPr>
        <p:spPr>
          <a:xfrm>
            <a:off x="466954" y="7138158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939232" y="7145164"/>
            <a:ext cx="144611" cy="144611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481027" y="8337580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939637" y="8349526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2589762" y="8651606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2589762" y="8873798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2589762" y="9108379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2589762" y="9342960"/>
            <a:ext cx="1005708" cy="12759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2589761" y="8651606"/>
            <a:ext cx="79215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2589761" y="8873798"/>
            <a:ext cx="558479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81"/>
          <p:cNvSpPr/>
          <p:nvPr/>
        </p:nvSpPr>
        <p:spPr>
          <a:xfrm>
            <a:off x="2589761" y="9108131"/>
            <a:ext cx="659976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82"/>
          <p:cNvSpPr/>
          <p:nvPr/>
        </p:nvSpPr>
        <p:spPr>
          <a:xfrm>
            <a:off x="2589761" y="9342960"/>
            <a:ext cx="922864" cy="1275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5306607" y="8651606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306607" y="8873798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85"/>
          <p:cNvSpPr/>
          <p:nvPr/>
        </p:nvSpPr>
        <p:spPr>
          <a:xfrm>
            <a:off x="5306607" y="9108379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5306607" y="9342960"/>
            <a:ext cx="1005708" cy="12759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5306606" y="8651606"/>
            <a:ext cx="79215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5306606" y="8873798"/>
            <a:ext cx="558479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5306606" y="9108131"/>
            <a:ext cx="659976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306606" y="9342960"/>
            <a:ext cx="922864" cy="127590"/>
          </a:xfrm>
          <a:prstGeom prst="rect">
            <a:avLst/>
          </a:prstGeom>
          <a:solidFill>
            <a:srgbClr val="FFFB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92" name="Tableau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57868"/>
              </p:ext>
            </p:extLst>
          </p:nvPr>
        </p:nvGraphicFramePr>
        <p:xfrm>
          <a:off x="553332" y="1629694"/>
          <a:ext cx="4179663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79663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fames ac ante ipsum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4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fichage">
  <a:themeElements>
    <a:clrScheme name="Affichag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D70D5E"/>
      </a:accent2>
      <a:accent3>
        <a:srgbClr val="98037E"/>
      </a:accent3>
      <a:accent4>
        <a:srgbClr val="68027D"/>
      </a:accent4>
      <a:accent5>
        <a:srgbClr val="095ACA"/>
      </a:accent5>
      <a:accent6>
        <a:srgbClr val="063597"/>
      </a:accent6>
      <a:hlink>
        <a:srgbClr val="17BBFD"/>
      </a:hlink>
      <a:folHlink>
        <a:srgbClr val="FF79C2"/>
      </a:folHlink>
    </a:clrScheme>
    <a:fontScheme name="Affichage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ffichage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23C5FE65-18CC-4A65-9EBC-B05E331504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42</TotalTime>
  <Words>222</Words>
  <Application>Microsoft Office PowerPoint</Application>
  <PresentationFormat>A4 (210 x 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Wingdings 2</vt:lpstr>
      <vt:lpstr>Affichage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</cp:revision>
  <dcterms:created xsi:type="dcterms:W3CDTF">2016-07-14T13:45:39Z</dcterms:created>
  <dcterms:modified xsi:type="dcterms:W3CDTF">2019-01-09T10:45:29Z</dcterms:modified>
</cp:coreProperties>
</file>