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1"/>
    <p:restoredTop sz="94622"/>
  </p:normalViewPr>
  <p:slideViewPr>
    <p:cSldViewPr snapToGrid="0" snapToObjects="1">
      <p:cViewPr>
        <p:scale>
          <a:sx n="110" d="100"/>
          <a:sy n="110" d="100"/>
        </p:scale>
        <p:origin x="1062" y="-3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"/>
          <a:stretch/>
        </p:blipFill>
        <p:spPr>
          <a:xfrm>
            <a:off x="0" y="0"/>
            <a:ext cx="6858000" cy="221779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814" b="18765"/>
          <a:stretch/>
        </p:blipFill>
        <p:spPr>
          <a:xfrm>
            <a:off x="0" y="9660325"/>
            <a:ext cx="6858000" cy="245675"/>
          </a:xfrm>
          <a:prstGeom prst="rect">
            <a:avLst/>
          </a:prstGeom>
        </p:spPr>
      </p:pic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40128"/>
              </p:ext>
            </p:extLst>
          </p:nvPr>
        </p:nvGraphicFramePr>
        <p:xfrm>
          <a:off x="600463" y="2560198"/>
          <a:ext cx="594639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63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27119"/>
              </p:ext>
            </p:extLst>
          </p:nvPr>
        </p:nvGraphicFramePr>
        <p:xfrm>
          <a:off x="600463" y="3939561"/>
          <a:ext cx="59177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77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99365"/>
              </p:ext>
            </p:extLst>
          </p:nvPr>
        </p:nvGraphicFramePr>
        <p:xfrm>
          <a:off x="600464" y="7131011"/>
          <a:ext cx="286978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978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4" name="Ellipse 73"/>
          <p:cNvSpPr/>
          <p:nvPr/>
        </p:nvSpPr>
        <p:spPr>
          <a:xfrm>
            <a:off x="25365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69525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540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301777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191872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5365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69525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8540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017775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5365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69525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8540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01777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191872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25365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69525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8540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3017775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3" name="Tableau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0054"/>
              </p:ext>
            </p:extLst>
          </p:nvPr>
        </p:nvGraphicFramePr>
        <p:xfrm>
          <a:off x="3857928" y="7131011"/>
          <a:ext cx="287186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86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4" name="Ellipse 113"/>
          <p:cNvSpPr/>
          <p:nvPr/>
        </p:nvSpPr>
        <p:spPr>
          <a:xfrm>
            <a:off x="54754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563420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57929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5956728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613082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54754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563420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57929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5956728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54754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563420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57929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956728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613082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54754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563420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57929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5956728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11481" y="2898841"/>
            <a:ext cx="0" cy="85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411480" y="4283340"/>
            <a:ext cx="0" cy="2599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4422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arme 16"/>
          <p:cNvSpPr/>
          <p:nvPr/>
        </p:nvSpPr>
        <p:spPr>
          <a:xfrm>
            <a:off x="332237" y="2641534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32236" y="4011820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57562" y="7196305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577222" y="7203338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137"/>
          <p:cNvCxnSpPr/>
          <p:nvPr/>
        </p:nvCxnSpPr>
        <p:spPr>
          <a:xfrm>
            <a:off x="36639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1" r="4151"/>
          <a:stretch/>
        </p:blipFill>
        <p:spPr>
          <a:xfrm>
            <a:off x="2512522" y="189569"/>
            <a:ext cx="1832956" cy="183866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9" name="Ruban vers le haut 138"/>
          <p:cNvSpPr/>
          <p:nvPr/>
        </p:nvSpPr>
        <p:spPr>
          <a:xfrm>
            <a:off x="1251771" y="1866928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2370599" y="1885174"/>
            <a:ext cx="2221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</a:rPr>
              <a:t>Berufsbezeichnung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4155"/>
              </p:ext>
            </p:extLst>
          </p:nvPr>
        </p:nvGraphicFramePr>
        <p:xfrm>
          <a:off x="4473687" y="261892"/>
          <a:ext cx="2256104" cy="11506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36989"/>
                <a:gridCol w="1219115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400" dirty="0" err="1" smtClean="0"/>
                        <a:t>Kontakt</a:t>
                      </a: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58645"/>
              </p:ext>
            </p:extLst>
          </p:nvPr>
        </p:nvGraphicFramePr>
        <p:xfrm>
          <a:off x="209279" y="436067"/>
          <a:ext cx="2175034" cy="1408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90265"/>
              </p:ext>
            </p:extLst>
          </p:nvPr>
        </p:nvGraphicFramePr>
        <p:xfrm>
          <a:off x="600463" y="8664627"/>
          <a:ext cx="596443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44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smtClean="0">
                          <a:solidFill>
                            <a:schemeClr val="accent1"/>
                          </a:solidFill>
                        </a:rPr>
                        <a:t>ZUSÄTZLICHE INFORMATION </a:t>
                      </a:r>
                      <a:endParaRPr lang="fr-FR" sz="1600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5" name="Larme 144"/>
          <p:cNvSpPr/>
          <p:nvPr/>
        </p:nvSpPr>
        <p:spPr>
          <a:xfrm>
            <a:off x="357562" y="8748306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937549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cxnSp>
        <p:nvCxnSpPr>
          <p:cNvPr id="146" name="Connecteur droit 145"/>
          <p:cNvCxnSpPr/>
          <p:nvPr/>
        </p:nvCxnSpPr>
        <p:spPr>
          <a:xfrm>
            <a:off x="435270" y="8987752"/>
            <a:ext cx="0" cy="35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205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2016-07-14T06:32:57Z</dcterms:created>
  <dcterms:modified xsi:type="dcterms:W3CDTF">2019-01-06T16:46:53Z</dcterms:modified>
</cp:coreProperties>
</file>