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905"/>
    <a:srgbClr val="F2B6B4"/>
    <a:srgbClr val="DEDE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0"/>
    <p:restoredTop sz="94622"/>
  </p:normalViewPr>
  <p:slideViewPr>
    <p:cSldViewPr snapToGrid="0" snapToObjects="1">
      <p:cViewPr>
        <p:scale>
          <a:sx n="106" d="100"/>
          <a:sy n="106" d="100"/>
        </p:scale>
        <p:origin x="1122" y="-3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4283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957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823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778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418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591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8156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11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2605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030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412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85A4E-8A64-D04B-BB1F-043F3723CC1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144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4572000" cy="9906000"/>
          </a:xfrm>
          <a:prstGeom prst="rect">
            <a:avLst/>
          </a:prstGeom>
          <a:solidFill>
            <a:srgbClr val="F2B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467527"/>
              </p:ext>
            </p:extLst>
          </p:nvPr>
        </p:nvGraphicFramePr>
        <p:xfrm>
          <a:off x="4617266" y="3208517"/>
          <a:ext cx="2285999" cy="7315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004934"/>
                <a:gridCol w="1281065"/>
              </a:tblGrid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Adresse: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12 Street Name, </a:t>
                      </a:r>
                      <a:r>
                        <a:rPr lang="en-US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Berlin</a:t>
                      </a:r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Mobiltelefon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000 222 444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107341" y="185353"/>
            <a:ext cx="2673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>
                <a:solidFill>
                  <a:schemeClr val="bg1"/>
                </a:solidFill>
              </a:rPr>
              <a:t>Berufsbezeichnung</a:t>
            </a:r>
            <a:r>
              <a:rPr lang="fr-FR" sz="2400" b="1" dirty="0">
                <a:solidFill>
                  <a:schemeClr val="bg1"/>
                </a:solidFill>
              </a:rPr>
              <a:t> </a:t>
            </a:r>
            <a:endParaRPr lang="fr-FR" sz="2400" b="1" dirty="0" smtClean="0">
              <a:solidFill>
                <a:schemeClr val="bg1"/>
              </a:solidFill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238897" y="647018"/>
            <a:ext cx="4123038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643212"/>
              </p:ext>
            </p:extLst>
          </p:nvPr>
        </p:nvGraphicFramePr>
        <p:xfrm>
          <a:off x="107341" y="796672"/>
          <a:ext cx="4254594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54594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</a:p>
                    <a:p>
                      <a:pPr algn="l"/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107047"/>
              </p:ext>
            </p:extLst>
          </p:nvPr>
        </p:nvGraphicFramePr>
        <p:xfrm>
          <a:off x="174253" y="1638598"/>
          <a:ext cx="4206072" cy="152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06072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bg1"/>
                          </a:solidFill>
                          <a:latin typeface="+mn-lt"/>
                          <a:ea typeface="Courier" charset="0"/>
                          <a:cs typeface="Courier" charset="0"/>
                        </a:rPr>
                        <a:t>     </a:t>
                      </a:r>
                      <a:r>
                        <a:rPr lang="fr-FR" sz="1600" b="1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endParaRPr lang="fr-F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469851"/>
              </p:ext>
            </p:extLst>
          </p:nvPr>
        </p:nvGraphicFramePr>
        <p:xfrm>
          <a:off x="169728" y="3321122"/>
          <a:ext cx="4193155" cy="309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93155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bg1"/>
                          </a:solidFill>
                        </a:rPr>
                        <a:t>      BERUFSERFAHRUNGEN </a:t>
                      </a:r>
                      <a:endParaRPr lang="fr-F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8" name="Ellipse 17"/>
          <p:cNvSpPr/>
          <p:nvPr/>
        </p:nvSpPr>
        <p:spPr>
          <a:xfrm>
            <a:off x="174253" y="1721032"/>
            <a:ext cx="195605" cy="1956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169728" y="3401834"/>
            <a:ext cx="195605" cy="1956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291766"/>
              </p:ext>
            </p:extLst>
          </p:nvPr>
        </p:nvGraphicFramePr>
        <p:xfrm>
          <a:off x="4769263" y="6331110"/>
          <a:ext cx="1950886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088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rgbClr val="FF2905"/>
                          </a:solidFill>
                        </a:rPr>
                        <a:t>     </a:t>
                      </a:r>
                      <a:r>
                        <a:rPr lang="fr-FR" sz="1600" b="1" dirty="0" smtClean="0">
                          <a:solidFill>
                            <a:srgbClr val="FF2905"/>
                          </a:solidFill>
                        </a:rPr>
                        <a:t>ZUSÄTZLICHE INFORMATION </a:t>
                      </a:r>
                      <a:endParaRPr lang="fr-FR" sz="1600" b="1" dirty="0">
                        <a:solidFill>
                          <a:srgbClr val="FF2905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398909"/>
              </p:ext>
            </p:extLst>
          </p:nvPr>
        </p:nvGraphicFramePr>
        <p:xfrm>
          <a:off x="4757662" y="5129602"/>
          <a:ext cx="2100337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00337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rgbClr val="FF2905"/>
                          </a:solidFill>
                        </a:rPr>
                        <a:t>     </a:t>
                      </a:r>
                      <a:r>
                        <a:rPr lang="fr-FR" sz="1600" b="1" dirty="0" smtClean="0">
                          <a:solidFill>
                            <a:srgbClr val="FF2905"/>
                          </a:solidFill>
                        </a:rPr>
                        <a:t>SPRACHEN </a:t>
                      </a:r>
                      <a:endParaRPr lang="fr-FR" sz="1600" b="1" dirty="0">
                        <a:solidFill>
                          <a:srgbClr val="FF2905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Englisch: Mündlich, schriftlich </a:t>
                      </a:r>
                    </a:p>
                    <a:p>
                      <a:pPr algn="l"/>
                      <a:r>
                        <a:rPr lang="de-DE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Französisch: Mündlich, schriftlich </a:t>
                      </a:r>
                    </a:p>
                    <a:p>
                      <a:pPr algn="l"/>
                      <a:r>
                        <a:rPr lang="de-DE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Spanisch: Mündlich, schriftlich </a:t>
                      </a:r>
                      <a:endParaRPr lang="de-DE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24" name="Ellipse 23"/>
          <p:cNvSpPr/>
          <p:nvPr/>
        </p:nvSpPr>
        <p:spPr>
          <a:xfrm>
            <a:off x="4746404" y="6412700"/>
            <a:ext cx="195605" cy="195605"/>
          </a:xfrm>
          <a:prstGeom prst="ellipse">
            <a:avLst/>
          </a:prstGeom>
          <a:solidFill>
            <a:srgbClr val="FF29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4746404" y="5222862"/>
            <a:ext cx="195605" cy="195605"/>
          </a:xfrm>
          <a:prstGeom prst="ellipse">
            <a:avLst/>
          </a:prstGeom>
          <a:solidFill>
            <a:srgbClr val="FF29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996215"/>
              </p:ext>
            </p:extLst>
          </p:nvPr>
        </p:nvGraphicFramePr>
        <p:xfrm>
          <a:off x="169728" y="6573597"/>
          <a:ext cx="4155451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5451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fr-FR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FÄHIGKEITEN </a:t>
                      </a:r>
                      <a:endParaRPr lang="fr-FR" sz="16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Projektmanagement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Buchhaltung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Änderungsmanagement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7" name="Ellipse 26"/>
          <p:cNvSpPr/>
          <p:nvPr/>
        </p:nvSpPr>
        <p:spPr>
          <a:xfrm>
            <a:off x="2105768" y="697999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2264518" y="697999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423268" y="697999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2587040" y="697999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2761137" y="697999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2105768" y="72379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2264518" y="72379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2423268" y="72379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2587040" y="72379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2105768" y="750293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2264518" y="750293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2423268" y="750293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2587040" y="750293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2761137" y="750293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2105768" y="77763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2264518" y="77763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2423268" y="77763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2587040" y="77763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169728" y="6631748"/>
            <a:ext cx="195605" cy="1956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8" name="Tableau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569932"/>
              </p:ext>
            </p:extLst>
          </p:nvPr>
        </p:nvGraphicFramePr>
        <p:xfrm>
          <a:off x="132972" y="8115686"/>
          <a:ext cx="4155451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5451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fr-FR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PERSÖNLICHKEIT </a:t>
                      </a:r>
                      <a:endParaRPr lang="fr-FR" sz="16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Führung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Kreativ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Organisiert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Ernst 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9" name="Ellipse 48"/>
          <p:cNvSpPr/>
          <p:nvPr/>
        </p:nvSpPr>
        <p:spPr>
          <a:xfrm>
            <a:off x="2069012" y="8522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2227762" y="8522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2386512" y="8522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2550284" y="8522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2724381" y="8522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2069012" y="8780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2227762" y="8780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2386512" y="8780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2550284" y="8780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2069012" y="9045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2227762" y="9045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2386512" y="9045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2550284" y="9045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2724381" y="9045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2069012" y="9318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2227762" y="9318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2386512" y="9318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2550284" y="9318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132972" y="8173837"/>
            <a:ext cx="195605" cy="1956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9" name="Connecteur droit 68"/>
          <p:cNvCxnSpPr/>
          <p:nvPr/>
        </p:nvCxnSpPr>
        <p:spPr>
          <a:xfrm>
            <a:off x="5704667" y="4419600"/>
            <a:ext cx="0" cy="533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>
            <a:off x="5704667" y="7879369"/>
            <a:ext cx="0" cy="203308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>
            <a:off x="5704667" y="0"/>
            <a:ext cx="0" cy="70238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4950301" y="2693348"/>
            <a:ext cx="15659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FF2905"/>
                </a:solidFill>
              </a:rPr>
              <a:t>Jean LAGACHE</a:t>
            </a:r>
            <a:endParaRPr lang="fr-FR" dirty="0">
              <a:solidFill>
                <a:srgbClr val="FF2905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15189"/>
          <a:stretch/>
        </p:blipFill>
        <p:spPr>
          <a:xfrm>
            <a:off x="4826632" y="592886"/>
            <a:ext cx="1756069" cy="1759800"/>
          </a:xfrm>
          <a:prstGeom prst="ellipse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40537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</TotalTime>
  <Words>244</Words>
  <Application>Microsoft Office PowerPoint</Application>
  <PresentationFormat>A4 (210 x 297 mm)</PresentationFormat>
  <Paragraphs>39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Courier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15</cp:revision>
  <dcterms:created xsi:type="dcterms:W3CDTF">2016-07-14T06:32:57Z</dcterms:created>
  <dcterms:modified xsi:type="dcterms:W3CDTF">2019-01-06T16:43:17Z</dcterms:modified>
</cp:coreProperties>
</file>