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93" d="100"/>
          <a:sy n="93" d="100"/>
        </p:scale>
        <p:origin x="1392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14859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/>
        </p:blipFill>
        <p:spPr>
          <a:xfrm>
            <a:off x="1384300" y="8646289"/>
            <a:ext cx="5473700" cy="1259711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1253731" y="334676"/>
            <a:ext cx="26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>
            <a:off x="448962" y="99425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4"/>
          <a:srcRect r="33288"/>
          <a:stretch/>
        </p:blipFill>
        <p:spPr>
          <a:xfrm>
            <a:off x="4886651" y="0"/>
            <a:ext cx="1966728" cy="1967696"/>
          </a:xfrm>
          <a:prstGeom prst="teardrop">
            <a:avLst/>
          </a:prstGeom>
          <a:ln>
            <a:solidFill>
              <a:srgbClr val="92D050"/>
            </a:solidFill>
          </a:ln>
        </p:spPr>
      </p:pic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548700"/>
              </p:ext>
            </p:extLst>
          </p:nvPr>
        </p:nvGraphicFramePr>
        <p:xfrm>
          <a:off x="4867998" y="5062942"/>
          <a:ext cx="1990002" cy="1280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32197"/>
                <a:gridCol w="1057805"/>
              </a:tblGrid>
              <a:tr h="2868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PERSÖNLICHE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DATEN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1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Croix 74"/>
          <p:cNvSpPr/>
          <p:nvPr/>
        </p:nvSpPr>
        <p:spPr>
          <a:xfrm>
            <a:off x="4875015" y="5078464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6832"/>
              </p:ext>
            </p:extLst>
          </p:nvPr>
        </p:nvGraphicFramePr>
        <p:xfrm>
          <a:off x="4867998" y="6619184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INFORMATION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7" name="Croix 76"/>
          <p:cNvSpPr/>
          <p:nvPr/>
        </p:nvSpPr>
        <p:spPr>
          <a:xfrm>
            <a:off x="4863414" y="668100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720"/>
              </p:ext>
            </p:extLst>
          </p:nvPr>
        </p:nvGraphicFramePr>
        <p:xfrm>
          <a:off x="4884256" y="374469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SPRACHEN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</a:t>
                      </a:r>
                      <a:r>
                        <a:rPr lang="de-DE" sz="10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Mündlich</a:t>
                      </a:r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de-DE" sz="10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schriftlich</a:t>
                      </a:r>
                      <a:r>
                        <a:rPr lang="de-DE" sz="9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9" name="Croix 78"/>
          <p:cNvSpPr/>
          <p:nvPr/>
        </p:nvSpPr>
        <p:spPr>
          <a:xfrm>
            <a:off x="4891272" y="380325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3519"/>
              </p:ext>
            </p:extLst>
          </p:nvPr>
        </p:nvGraphicFramePr>
        <p:xfrm>
          <a:off x="4884256" y="2106805"/>
          <a:ext cx="1973744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ÜBER MICH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1" name="Croix 80"/>
          <p:cNvSpPr/>
          <p:nvPr/>
        </p:nvSpPr>
        <p:spPr>
          <a:xfrm>
            <a:off x="4891272" y="2176002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80708"/>
              </p:ext>
            </p:extLst>
          </p:nvPr>
        </p:nvGraphicFramePr>
        <p:xfrm>
          <a:off x="174253" y="1638598"/>
          <a:ext cx="420607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930998"/>
              </p:ext>
            </p:extLst>
          </p:nvPr>
        </p:nvGraphicFramePr>
        <p:xfrm>
          <a:off x="174253" y="3519119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9" name="Croix 88"/>
          <p:cNvSpPr/>
          <p:nvPr/>
        </p:nvSpPr>
        <p:spPr>
          <a:xfrm>
            <a:off x="222439" y="170257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roix 89"/>
          <p:cNvSpPr/>
          <p:nvPr/>
        </p:nvSpPr>
        <p:spPr>
          <a:xfrm>
            <a:off x="179627" y="357727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686115"/>
              </p:ext>
            </p:extLst>
          </p:nvPr>
        </p:nvGraphicFramePr>
        <p:xfrm>
          <a:off x="222439" y="6878151"/>
          <a:ext cx="41578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88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2" name="Ellipse 91"/>
          <p:cNvSpPr/>
          <p:nvPr/>
        </p:nvSpPr>
        <p:spPr>
          <a:xfrm>
            <a:off x="21584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31722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4759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639751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813848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1584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31722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4759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639751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1584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31722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759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639751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813848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1584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31722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759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639751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Croix 110"/>
          <p:cNvSpPr/>
          <p:nvPr/>
        </p:nvSpPr>
        <p:spPr>
          <a:xfrm>
            <a:off x="238493" y="693773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244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2016-07-14T09:07:04Z</dcterms:created>
  <dcterms:modified xsi:type="dcterms:W3CDTF">2018-12-27T00:41:20Z</dcterms:modified>
</cp:coreProperties>
</file>